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4"/>
  </p:notesMasterIdLst>
  <p:handoutMasterIdLst>
    <p:handoutMasterId r:id="rId15"/>
  </p:handoutMasterIdLst>
  <p:sldIdLst>
    <p:sldId id="946" r:id="rId5"/>
    <p:sldId id="3356" r:id="rId6"/>
    <p:sldId id="944" r:id="rId7"/>
    <p:sldId id="3357" r:id="rId8"/>
    <p:sldId id="925" r:id="rId9"/>
    <p:sldId id="3358" r:id="rId10"/>
    <p:sldId id="3359" r:id="rId11"/>
    <p:sldId id="3360" r:id="rId12"/>
    <p:sldId id="336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E8E8E8"/>
    <a:srgbClr val="99D1FF"/>
    <a:srgbClr val="D6EDFF"/>
    <a:srgbClr val="003865"/>
    <a:srgbClr val="000000"/>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6395" autoAdjust="0"/>
  </p:normalViewPr>
  <p:slideViewPr>
    <p:cSldViewPr snapToGrid="0">
      <p:cViewPr varScale="1">
        <p:scale>
          <a:sx n="60" d="100"/>
          <a:sy n="60" d="100"/>
        </p:scale>
        <p:origin x="84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chison, Marlee (She/Her/Hers) (MDH)" userId="3d905cbd-faca-4eca-af8a-5329e45f09d6" providerId="ADAL" clId="{892DEF2E-330F-4386-A574-09967802949D}"/>
    <pc:docChg chg="modSld">
      <pc:chgData name="Etchison, Marlee (She/Her/Hers) (MDH)" userId="3d905cbd-faca-4eca-af8a-5329e45f09d6" providerId="ADAL" clId="{892DEF2E-330F-4386-A574-09967802949D}" dt="2026-03-04T14:57:37.287" v="0" actId="1076"/>
      <pc:docMkLst>
        <pc:docMk/>
      </pc:docMkLst>
      <pc:sldChg chg="modSp mod">
        <pc:chgData name="Etchison, Marlee (She/Her/Hers) (MDH)" userId="3d905cbd-faca-4eca-af8a-5329e45f09d6" providerId="ADAL" clId="{892DEF2E-330F-4386-A574-09967802949D}" dt="2026-03-04T14:57:37.287" v="0" actId="1076"/>
        <pc:sldMkLst>
          <pc:docMk/>
          <pc:sldMk cId="449007939" sldId="3361"/>
        </pc:sldMkLst>
        <pc:spChg chg="mod">
          <ac:chgData name="Etchison, Marlee (She/Her/Hers) (MDH)" userId="3d905cbd-faca-4eca-af8a-5329e45f09d6" providerId="ADAL" clId="{892DEF2E-330F-4386-A574-09967802949D}" dt="2026-03-04T14:57:37.287" v="0" actId="1076"/>
          <ac:spMkLst>
            <pc:docMk/>
            <pc:sldMk cId="449007939" sldId="3361"/>
            <ac:spMk id="15" creationId="{888D9135-55F2-FB5E-8B63-6E8EF4F651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3/4/2026</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3/4/2026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usually hide the footers. They’re great if you need them, but I find they add visual clutter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314528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3/4/2026</a:t>
            </a:fld>
            <a:endParaRPr lang="en-US" dirty="0"/>
          </a:p>
        </p:txBody>
      </p:sp>
      <p:sp>
        <p:nvSpPr>
          <p:cNvPr id="9" name="Footer Placeholder 6"/>
          <p:cNvSpPr>
            <a:spLocks noGrp="1"/>
          </p:cNvSpPr>
          <p:nvPr>
            <p:ph type="ftr" sz="quarter" idx="3"/>
          </p:nvPr>
        </p:nvSpPr>
        <p:spPr bwMode="black">
          <a:xfrm>
            <a:off x="2794000" y="6356350"/>
            <a:ext cx="6604000"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5" name="Graphic 8">
            <a:extLst>
              <a:ext uri="{FF2B5EF4-FFF2-40B4-BE49-F238E27FC236}">
                <a16:creationId xmlns:a16="http://schemas.microsoft.com/office/drawing/2014/main" id="{7B840020-0682-1335-EE5A-86A26767B7D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3238500" y="1739358"/>
            <a:ext cx="5715000" cy="812131"/>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3/4/2026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3/4/2026</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2064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3/4/2026</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369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3/4/2026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3502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3/4/2026</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0959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257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dirty="0"/>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890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bwMode="gray">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6109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bwMode="gray">
          <a:xfrm rot="10800000">
            <a:off x="449224" y="0"/>
            <a:ext cx="3574314" cy="7301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dirty="0"/>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7889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3/4/2026</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err="1"/>
              <a:t>health.mn.gov</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3/4/2026</a:t>
            </a:fld>
            <a:endParaRPr lang="en-US" dirty="0"/>
          </a:p>
        </p:txBody>
      </p:sp>
      <p:sp>
        <p:nvSpPr>
          <p:cNvPr id="9" name="Footer Placeholder 6"/>
          <p:cNvSpPr>
            <a:spLocks noGrp="1"/>
          </p:cNvSpPr>
          <p:nvPr>
            <p:ph type="ftr" sz="quarter" idx="3"/>
          </p:nvPr>
        </p:nvSpPr>
        <p:spPr bwMode="black">
          <a:xfrm>
            <a:off x="2971888" y="6356350"/>
            <a:ext cx="6248224"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Graphic 8">
            <a:extLst>
              <a:ext uri="{FF2B5EF4-FFF2-40B4-BE49-F238E27FC236}">
                <a16:creationId xmlns:a16="http://schemas.microsoft.com/office/drawing/2014/main" id="{B3ACA8ED-3AFA-8AA3-67A0-E2A1F0B3E9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3226309" y="1735858"/>
            <a:ext cx="5739383" cy="815596"/>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3/4/2026</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err="1"/>
              <a:t>health.mn.gov</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3/4/2026</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lvl1pPr>
              <a:defRPr>
                <a:solidFill>
                  <a:schemeClr val="tx2"/>
                </a:solidFill>
              </a:defRPr>
            </a:lvl1pPr>
          </a:lstStyle>
          <a:p>
            <a:fld id="{F4B91AA0-3BA7-4036-A3DA-317C6C4FFA29}" type="datetime1">
              <a:rPr lang="en-US" smtClean="0"/>
              <a:pPr/>
              <a:t>3/4/2026</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3"/>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3/4/2026</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err="1"/>
              <a:t>health.mn.gov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3/4/2026</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err="1"/>
              <a:t>health.mn.gov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3/4/2026</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936DB2D6-5DF4-4264-A4A1-7D3EAF38D255}" type="datetime1">
              <a:rPr lang="en-US" smtClean="0"/>
              <a:t>3/4/2026</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936DB2D6-5DF4-4264-A4A1-7D3EAF38D255}" type="datetime1">
              <a:rPr lang="en-US" smtClean="0"/>
              <a:t>3/4/2026</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11"/>
          <p:cNvSpPr>
            <a:spLocks noGrp="1"/>
          </p:cNvSpPr>
          <p:nvPr>
            <p:ph type="dt" sz="half" idx="10"/>
          </p:nvPr>
        </p:nvSpPr>
        <p:spPr bwMode="black"/>
        <p:txBody>
          <a:bodyPr/>
          <a:lstStyle/>
          <a:p>
            <a:fld id="{8DC79626-CE5A-4834-975C-E7305BA2E281}" type="datetime1">
              <a:rPr lang="en-US" smtClean="0"/>
              <a:t>3/4/2026</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7"/>
          <p:cNvSpPr>
            <a:spLocks noGrp="1"/>
          </p:cNvSpPr>
          <p:nvPr>
            <p:ph type="dt" sz="half" idx="10"/>
          </p:nvPr>
        </p:nvSpPr>
        <p:spPr bwMode="black"/>
        <p:txBody>
          <a:bodyPr/>
          <a:lstStyle/>
          <a:p>
            <a:fld id="{7F519661-29C3-4FE0-9FC3-375A85A42C46}" type="datetime1">
              <a:rPr lang="en-US" smtClean="0"/>
              <a:t>3/4/2026</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5" name="Graphic 5">
            <a:extLst>
              <a:ext uri="{FF2B5EF4-FFF2-40B4-BE49-F238E27FC236}">
                <a16:creationId xmlns:a16="http://schemas.microsoft.com/office/drawing/2014/main" id="{35E51DB7-DCB5-8738-79EA-03ACCE3179B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70675" y="6027755"/>
            <a:ext cx="3034525" cy="431221"/>
          </a:xfrm>
          <a:prstGeom prst="rect">
            <a:avLst/>
          </a:prstGeom>
        </p:spPr>
      </p:pic>
      <p:sp>
        <p:nvSpPr>
          <p:cNvPr id="9" name="Footer Placeholder 6"/>
          <p:cNvSpPr>
            <a:spLocks noGrp="1"/>
          </p:cNvSpPr>
          <p:nvPr>
            <p:ph type="ftr" sz="quarter" idx="3"/>
          </p:nvPr>
        </p:nvSpPr>
        <p:spPr bwMode="black">
          <a:xfrm>
            <a:off x="5019041" y="6138332"/>
            <a:ext cx="6334760" cy="365125"/>
          </a:xfrm>
          <a:prstGeom prst="rect">
            <a:avLst/>
          </a:prstGeom>
        </p:spPr>
        <p:txBody>
          <a:bodyPr anchor="b"/>
          <a:lstStyle>
            <a:lvl1pPr algn="r">
              <a:defRPr sz="1200">
                <a:solidFill>
                  <a:schemeClr val="tx2"/>
                </a:solidFill>
              </a:defRPr>
            </a:lvl1pPr>
          </a:lstStyle>
          <a:p>
            <a:r>
              <a:rPr lang="en-US" dirty="0" err="1"/>
              <a:t>health.mn.gov</a:t>
            </a:r>
            <a:endParaRPr lang="en-US" dirty="0"/>
          </a:p>
        </p:txBody>
      </p:sp>
      <p:sp>
        <p:nvSpPr>
          <p:cNvPr id="6" name="Picture Placeholder 7"/>
          <p:cNvSpPr>
            <a:spLocks noGrp="1"/>
          </p:cNvSpPr>
          <p:nvPr>
            <p:ph type="pic" sz="quarter" idx="17"/>
          </p:nvPr>
        </p:nvSpPr>
        <p:spPr bwMode="gray">
          <a:xfrm>
            <a:off x="0" y="-1"/>
            <a:ext cx="12192000" cy="3477838"/>
          </a:xfrm>
        </p:spPr>
        <p:txBody>
          <a:bodyPr/>
          <a:lstStyle/>
          <a:p>
            <a:r>
              <a:rPr lang="en-US"/>
              <a:t>Click icon to add picture</a:t>
            </a:r>
            <a:endParaRPr lang="en-US" dirty="0"/>
          </a:p>
        </p:txBody>
      </p:sp>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3/4/2026</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3/4/2026</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11"/>
          <p:cNvSpPr>
            <a:spLocks noGrp="1"/>
          </p:cNvSpPr>
          <p:nvPr>
            <p:ph type="dt" sz="half" idx="10"/>
          </p:nvPr>
        </p:nvSpPr>
        <p:spPr bwMode="black"/>
        <p:txBody>
          <a:bodyPr/>
          <a:lstStyle/>
          <a:p>
            <a:fld id="{1815FB38-58F3-410A-8DA4-4B706967601F}" type="datetime1">
              <a:rPr lang="en-US" smtClean="0"/>
              <a:t>3/4/2026</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7"/>
          <p:cNvSpPr>
            <a:spLocks noGrp="1"/>
          </p:cNvSpPr>
          <p:nvPr>
            <p:ph type="dt" sz="half" idx="10"/>
          </p:nvPr>
        </p:nvSpPr>
        <p:spPr bwMode="black"/>
        <p:txBody>
          <a:bodyPr/>
          <a:lstStyle/>
          <a:p>
            <a:fld id="{0366E0EA-2D80-452F-9963-33FA7A36BC09}" type="datetime1">
              <a:rPr lang="en-US" smtClean="0"/>
              <a:t>3/4/2026</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3/4/2026</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3/4/2026</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err="1"/>
              <a:t>health.mn.gov</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5"/>
          <p:cNvSpPr>
            <a:spLocks noGrp="1"/>
          </p:cNvSpPr>
          <p:nvPr>
            <p:ph type="ftr" sz="quarter" idx="3"/>
          </p:nvPr>
        </p:nvSpPr>
        <p:spPr bwMode="black">
          <a:xfrm>
            <a:off x="2921088" y="6150184"/>
            <a:ext cx="6349824" cy="365125"/>
          </a:xfrm>
          <a:prstGeom prst="rect">
            <a:avLst/>
          </a:prstGeom>
        </p:spPr>
        <p:txBody>
          <a:bodyPr anchor="b"/>
          <a:lstStyle>
            <a:lvl1pPr algn="ctr">
              <a:defRPr sz="1200">
                <a:solidFill>
                  <a:schemeClr val="tx2"/>
                </a:solidFill>
              </a:defRPr>
            </a:lvl1pPr>
          </a:lstStyle>
          <a:p>
            <a:r>
              <a:rPr lang="en-US" dirty="0" err="1"/>
              <a:t>health.mn.gov</a:t>
            </a:r>
            <a:endParaRPr lang="en-US" dirty="0"/>
          </a:p>
        </p:txBody>
      </p:sp>
      <p:sp>
        <p:nvSpPr>
          <p:cNvPr id="6" name="Picture Placeholder 6"/>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88194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dirty="0"/>
              <a:t>Click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3/4/2026</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3/4/2026</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err="1"/>
              <a:t>health.mn.gov</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3/4/2026</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err="1"/>
              <a:t>health.mn.gov</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dirty="0"/>
              <a:t>Click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3/4/2026</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3/4/2026</a:t>
            </a:fld>
            <a:endParaRPr lang="en-US" dirty="0"/>
          </a:p>
        </p:txBody>
      </p:sp>
      <p:sp>
        <p:nvSpPr>
          <p:cNvPr id="9" name="Footer Placeholder 6"/>
          <p:cNvSpPr>
            <a:spLocks noGrp="1"/>
          </p:cNvSpPr>
          <p:nvPr>
            <p:ph type="ftr" sz="quarter" idx="3"/>
          </p:nvPr>
        </p:nvSpPr>
        <p:spPr bwMode="black">
          <a:xfrm>
            <a:off x="2982048" y="6356350"/>
            <a:ext cx="6227904"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5" name="Graphic 8">
            <a:extLst>
              <a:ext uri="{FF2B5EF4-FFF2-40B4-BE49-F238E27FC236}">
                <a16:creationId xmlns:a16="http://schemas.microsoft.com/office/drawing/2014/main" id="{FD36009B-88FC-78F9-3C31-E1AC277CA8E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470272" y="687000"/>
            <a:ext cx="3034525" cy="431221"/>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edit slide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dirty="0"/>
              <a:t>Click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148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Click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Click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Click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Click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3/4/2026</a:t>
            </a:fld>
            <a:endParaRPr lang="en-US" dirty="0"/>
          </a:p>
        </p:txBody>
      </p:sp>
      <p:sp>
        <p:nvSpPr>
          <p:cNvPr id="4" name="Footer Placeholder 12">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err="1"/>
              <a:t>health.mn.gov</a:t>
            </a:r>
            <a:endParaRPr lang="en-US" dirty="0"/>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Click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Click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3/4/2026</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err="1"/>
              <a:t>health.mn.gov</a:t>
            </a:r>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Tree>
    <p:extLst>
      <p:ext uri="{BB962C8B-B14F-4D97-AF65-F5344CB8AC3E}">
        <p14:creationId xmlns:p14="http://schemas.microsoft.com/office/powerpoint/2010/main" val="306238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 Click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3/4/2026</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9" name="Picture Placeholder 3"/>
          <p:cNvSpPr>
            <a:spLocks noGrp="1"/>
          </p:cNvSpPr>
          <p:nvPr>
            <p:ph type="pic" sz="quarter" idx="13"/>
          </p:nvPr>
        </p:nvSpPr>
        <p:spPr bwMode="gray">
          <a:xfrm>
            <a:off x="0" y="1219198"/>
            <a:ext cx="12192000" cy="5638802"/>
          </a:xfrm>
        </p:spPr>
        <p:txBody>
          <a:bodyPr/>
          <a:lstStyle>
            <a:lvl1pPr>
              <a:defRPr/>
            </a:lvl1pPr>
          </a:lstStyle>
          <a:p>
            <a:r>
              <a:rPr lang="en-US"/>
              <a:t>Click icon to add picture</a:t>
            </a:r>
            <a:endParaRPr lang="en-US" dirty="0"/>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9" name="Picture Placeholder 2"/>
          <p:cNvSpPr>
            <a:spLocks noGrp="1"/>
          </p:cNvSpPr>
          <p:nvPr>
            <p:ph type="pic" sz="quarter" idx="13"/>
          </p:nvPr>
        </p:nvSpPr>
        <p:spPr bwMode="gray">
          <a:xfrm>
            <a:off x="0" y="1219198"/>
            <a:ext cx="12192000" cy="5638802"/>
          </a:xfrm>
        </p:spPr>
        <p:txBody>
          <a:bodyPr/>
          <a:lstStyle>
            <a:lvl1pPr>
              <a:defRPr baseline="0"/>
            </a:lvl1pPr>
          </a:lstStyle>
          <a:p>
            <a:r>
              <a:rPr lang="en-US"/>
              <a:t>Click icon to add picture</a:t>
            </a:r>
            <a:endParaRPr lang="en-US" dirty="0"/>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add Quote or 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supporting text</a:t>
            </a:r>
          </a:p>
        </p:txBody>
      </p:sp>
    </p:spTree>
    <p:extLst>
      <p:ext uri="{BB962C8B-B14F-4D97-AF65-F5344CB8AC3E}">
        <p14:creationId xmlns:p14="http://schemas.microsoft.com/office/powerpoint/2010/main" val="1858556263"/>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3/4/2026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err="1"/>
              <a:t>health.mn.gov</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3/4/2026</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err="1"/>
              <a:t>health.mn.gov</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3/4/2026</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err="1"/>
              <a:t>health.mn.gov</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4"/>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3/4/2026</a:t>
            </a:fld>
            <a:endParaRPr lang="en-US" dirty="0"/>
          </a:p>
        </p:txBody>
      </p:sp>
      <p:sp>
        <p:nvSpPr>
          <p:cNvPr id="5" name="Footer Placeholder 5"/>
          <p:cNvSpPr>
            <a:spLocks noGrp="1"/>
          </p:cNvSpPr>
          <p:nvPr>
            <p:ph type="ftr" sz="quarter" idx="12"/>
          </p:nvPr>
        </p:nvSpPr>
        <p:spPr bwMode="black"/>
        <p:txBody>
          <a:bodyPr/>
          <a:lstStyle>
            <a:lvl1pPr>
              <a:defRPr>
                <a:solidFill>
                  <a:schemeClr val="tx1"/>
                </a:solidFill>
              </a:defRPr>
            </a:lvl1pPr>
          </a:lstStyle>
          <a:p>
            <a:r>
              <a:rPr lang="en-US" dirty="0" err="1">
                <a:solidFill>
                  <a:schemeClr val="tx2"/>
                </a:solidFill>
              </a:rPr>
              <a:t>health.mn.gov</a:t>
            </a:r>
            <a:endParaRPr lang="en-US" dirty="0">
              <a:solidFill>
                <a:schemeClr val="tx2"/>
              </a:solidFill>
            </a:endParaRPr>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8">
            <a:extLst>
              <a:ext uri="{FF2B5EF4-FFF2-40B4-BE49-F238E27FC236}">
                <a16:creationId xmlns:a16="http://schemas.microsoft.com/office/drawing/2014/main" id="{5A064A86-2AF7-D0B1-D3E3-157E142B695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470272" y="687000"/>
            <a:ext cx="3034525" cy="43122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3/4/2026</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3/4/2026</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err="1">
                <a:solidFill>
                  <a:schemeClr val="tx2"/>
                </a:solidFill>
              </a:rPr>
              <a:t>health.mn.gov</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7">
            <a:extLst>
              <a:ext uri="{FF2B5EF4-FFF2-40B4-BE49-F238E27FC236}">
                <a16:creationId xmlns:a16="http://schemas.microsoft.com/office/drawing/2014/main" id="{D4E76200-C1E2-2EEC-F2E6-5BBE73AF8B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470272" y="687000"/>
            <a:ext cx="3034525" cy="431221"/>
          </a:xfrm>
          <a:prstGeom prst="rect">
            <a:avLst/>
          </a:prstGeom>
        </p:spPr>
      </p:pic>
    </p:spTree>
    <p:extLst>
      <p:ext uri="{BB962C8B-B14F-4D97-AF65-F5344CB8AC3E}">
        <p14:creationId xmlns:p14="http://schemas.microsoft.com/office/powerpoint/2010/main" val="1583279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3/4/2026</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err="1"/>
              <a:t>health.mn.gov</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7">
            <a:extLst>
              <a:ext uri="{FF2B5EF4-FFF2-40B4-BE49-F238E27FC236}">
                <a16:creationId xmlns:a16="http://schemas.microsoft.com/office/drawing/2014/main" id="{2A40E8AF-55F5-4194-AB93-9716C425792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573669" y="705704"/>
            <a:ext cx="2440233" cy="346770"/>
          </a:xfrm>
          <a:prstGeom prst="rect">
            <a:avLst/>
          </a:prstGeom>
        </p:spPr>
      </p:pic>
    </p:spTree>
    <p:extLst>
      <p:ext uri="{BB962C8B-B14F-4D97-AF65-F5344CB8AC3E}">
        <p14:creationId xmlns:p14="http://schemas.microsoft.com/office/powerpoint/2010/main" val="18881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5"/>
          <p:cNvSpPr>
            <a:spLocks noGrp="1"/>
          </p:cNvSpPr>
          <p:nvPr>
            <p:ph type="dt" sz="half" idx="10"/>
          </p:nvPr>
        </p:nvSpPr>
        <p:spPr bwMode="black"/>
        <p:txBody>
          <a:bodyPr/>
          <a:lstStyle/>
          <a:p>
            <a:fld id="{9A198C9B-0587-4A1E-9E03-E4C9FE222F08}" type="datetime1">
              <a:rPr lang="en-US" smtClean="0"/>
              <a:t>3/4/2026</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bwMode="black"/>
        <p:txBody>
          <a:bodyPr/>
          <a:lstStyle/>
          <a:p>
            <a:fld id="{5485A5BA-A5F9-4138-9E4B-FFD626F6437A}" type="datetime1">
              <a:rPr lang="en-US" smtClean="0"/>
              <a:t>3/4/2026</a:t>
            </a:fld>
            <a:endParaRPr lang="en-US" dirty="0"/>
          </a:p>
        </p:txBody>
      </p:sp>
      <p:sp>
        <p:nvSpPr>
          <p:cNvPr id="11"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err="1"/>
              <a:t>health.mn.gov</a:t>
            </a:r>
            <a:endParaRPr lang="en-US" dirty="0"/>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3/4/2026</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856" r:id="rId4"/>
    <p:sldLayoutId id="2147483711" r:id="rId5"/>
    <p:sldLayoutId id="2147483712" r:id="rId6"/>
    <p:sldLayoutId id="2147483790" r:id="rId7"/>
    <p:sldLayoutId id="2147483789" r:id="rId8"/>
    <p:sldLayoutId id="2147483714" r:id="rId9"/>
    <p:sldLayoutId id="2147483780" r:id="rId10"/>
    <p:sldLayoutId id="2147483846" r:id="rId11"/>
    <p:sldLayoutId id="2147483847" r:id="rId12"/>
    <p:sldLayoutId id="2147483853" r:id="rId13"/>
    <p:sldLayoutId id="2147483845" r:id="rId14"/>
    <p:sldLayoutId id="2147483849" r:id="rId15"/>
    <p:sldLayoutId id="2147483854" r:id="rId16"/>
    <p:sldLayoutId id="2147483850" r:id="rId17"/>
    <p:sldLayoutId id="2147483855" r:id="rId18"/>
    <p:sldLayoutId id="2147483773" r:id="rId19"/>
    <p:sldLayoutId id="2147483800" r:id="rId20"/>
    <p:sldLayoutId id="2147483688" r:id="rId21"/>
    <p:sldLayoutId id="2147483826" r:id="rId22"/>
    <p:sldLayoutId id="2147483801" r:id="rId23"/>
    <p:sldLayoutId id="2147483802" r:id="rId24"/>
    <p:sldLayoutId id="2147483803" r:id="rId25"/>
    <p:sldLayoutId id="2147483843" r:id="rId26"/>
    <p:sldLayoutId id="2147483844" r:id="rId27"/>
    <p:sldLayoutId id="2147483767" r:id="rId28"/>
    <p:sldLayoutId id="2147483771" r:id="rId29"/>
    <p:sldLayoutId id="2147483772" r:id="rId30"/>
    <p:sldLayoutId id="2147483820" r:id="rId31"/>
    <p:sldLayoutId id="2147483769" r:id="rId32"/>
    <p:sldLayoutId id="2147483770" r:id="rId33"/>
    <p:sldLayoutId id="2147483829" r:id="rId34"/>
    <p:sldLayoutId id="2147483732" r:id="rId35"/>
    <p:sldLayoutId id="2147483794" r:id="rId36"/>
    <p:sldLayoutId id="2147483733" r:id="rId37"/>
    <p:sldLayoutId id="2147483821" r:id="rId38"/>
    <p:sldLayoutId id="2147483805" r:id="rId39"/>
    <p:sldLayoutId id="2147483806" r:id="rId40"/>
    <p:sldLayoutId id="2147483822" r:id="rId41"/>
    <p:sldLayoutId id="2147483750" r:id="rId42"/>
    <p:sldLayoutId id="2147483765" r:id="rId43"/>
    <p:sldLayoutId id="2147483823" r:id="rId44"/>
    <p:sldLayoutId id="2147483809" r:id="rId45"/>
    <p:sldLayoutId id="2147483808" r:id="rId46"/>
    <p:sldLayoutId id="2147483824" r:id="rId47"/>
    <p:sldLayoutId id="2147483781" r:id="rId48"/>
    <p:sldLayoutId id="2147483825" r:id="rId49"/>
    <p:sldLayoutId id="2147483807" r:id="rId50"/>
    <p:sldLayoutId id="2147483838" r:id="rId51"/>
    <p:sldLayoutId id="2147483832" r:id="rId52"/>
    <p:sldLayoutId id="2147483830" r:id="rId53"/>
    <p:sldLayoutId id="2147483837" r:id="rId54"/>
    <p:sldLayoutId id="2147483831" r:id="rId55"/>
    <p:sldLayoutId id="2147483836" r:id="rId56"/>
    <p:sldLayoutId id="2147483833" r:id="rId57"/>
    <p:sldLayoutId id="2147483842" r:id="rId58"/>
    <p:sldLayoutId id="2147483841" r:id="rId59"/>
    <p:sldLayoutId id="2147483738" r:id="rId60"/>
    <p:sldLayoutId id="2147483739" r:id="rId61"/>
    <p:sldLayoutId id="2147483754" r:id="rId62"/>
    <p:sldLayoutId id="2147483755" r:id="rId63"/>
    <p:sldLayoutId id="2147483759" r:id="rId64"/>
    <p:sldLayoutId id="2147483848" r:id="rId65"/>
    <p:sldLayoutId id="2147483753" r:id="rId66"/>
    <p:sldLayoutId id="2147483763" r:id="rId67"/>
    <p:sldLayoutId id="2147483762" r:id="rId68"/>
    <p:sldLayoutId id="2147483797" r:id="rId69"/>
    <p:sldLayoutId id="2147483851" r:id="rId70"/>
    <p:sldLayoutId id="2147483863" r:id="rId7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24-AE6D-49AF-AAC9-44025F87ABE1}"/>
              </a:ext>
            </a:extLst>
          </p:cNvPr>
          <p:cNvSpPr>
            <a:spLocks noGrp="1"/>
          </p:cNvSpPr>
          <p:nvPr>
            <p:ph type="ctrTitle"/>
          </p:nvPr>
        </p:nvSpPr>
        <p:spPr/>
        <p:txBody>
          <a:bodyPr>
            <a:normAutofit fontScale="90000"/>
          </a:bodyPr>
          <a:lstStyle/>
          <a:p>
            <a:r>
              <a:rPr lang="en-US" dirty="0"/>
              <a:t>Lights Out! An Incident Response Game: </a:t>
            </a:r>
            <a:br>
              <a:rPr lang="en-US" dirty="0"/>
            </a:br>
            <a:r>
              <a:rPr lang="en-US" dirty="0"/>
              <a:t>How-to-Play</a:t>
            </a:r>
          </a:p>
        </p:txBody>
      </p:sp>
    </p:spTree>
    <p:extLst>
      <p:ext uri="{BB962C8B-B14F-4D97-AF65-F5344CB8AC3E}">
        <p14:creationId xmlns:p14="http://schemas.microsoft.com/office/powerpoint/2010/main" val="193030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6D77-B536-B423-5850-ADD937D17011}"/>
              </a:ext>
            </a:extLst>
          </p:cNvPr>
          <p:cNvSpPr>
            <a:spLocks noGrp="1"/>
          </p:cNvSpPr>
          <p:nvPr>
            <p:ph type="title"/>
          </p:nvPr>
        </p:nvSpPr>
        <p:spPr/>
        <p:txBody>
          <a:bodyPr/>
          <a:lstStyle/>
          <a:p>
            <a:r>
              <a:rPr lang="en-US" dirty="0"/>
              <a:t>Land Acknowledgement </a:t>
            </a:r>
          </a:p>
        </p:txBody>
      </p:sp>
      <p:sp>
        <p:nvSpPr>
          <p:cNvPr id="3" name="Content Placeholder 2">
            <a:extLst>
              <a:ext uri="{FF2B5EF4-FFF2-40B4-BE49-F238E27FC236}">
                <a16:creationId xmlns:a16="http://schemas.microsoft.com/office/drawing/2014/main" id="{CCBD6123-1A49-111F-74F1-955E562AEE94}"/>
              </a:ext>
            </a:extLst>
          </p:cNvPr>
          <p:cNvSpPr>
            <a:spLocks noGrp="1"/>
          </p:cNvSpPr>
          <p:nvPr>
            <p:ph idx="1"/>
          </p:nvPr>
        </p:nvSpPr>
        <p:spPr/>
        <p:txBody>
          <a:bodyPr>
            <a:normAutofit fontScale="8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 </a:t>
            </a:r>
          </a:p>
          <a:p>
            <a:pPr marL="0" indent="0">
              <a:buNone/>
            </a:pPr>
            <a:r>
              <a:rPr lang="en-US" sz="1800" dirty="0"/>
              <a:t>*This is the acknowledgment given in the USDAC Honor Native Land Guide – edited to reflect this space by Shannon </a:t>
            </a:r>
            <a:r>
              <a:rPr lang="en-US" sz="1800" dirty="0" err="1"/>
              <a:t>Geshick</a:t>
            </a:r>
            <a:r>
              <a:rPr lang="en-US" sz="1800" dirty="0"/>
              <a:t>, MTAG, Executive Director Minnesota Indian Affairs Council</a:t>
            </a:r>
          </a:p>
        </p:txBody>
      </p:sp>
      <p:sp>
        <p:nvSpPr>
          <p:cNvPr id="4" name="Date Placeholder 3">
            <a:extLst>
              <a:ext uri="{FF2B5EF4-FFF2-40B4-BE49-F238E27FC236}">
                <a16:creationId xmlns:a16="http://schemas.microsoft.com/office/drawing/2014/main" id="{B6419117-ED18-5F22-B8F0-B0331479074A}"/>
              </a:ext>
            </a:extLst>
          </p:cNvPr>
          <p:cNvSpPr>
            <a:spLocks noGrp="1"/>
          </p:cNvSpPr>
          <p:nvPr>
            <p:ph type="dt" sz="half" idx="10"/>
          </p:nvPr>
        </p:nvSpPr>
        <p:spPr/>
        <p:txBody>
          <a:bodyPr/>
          <a:lstStyle/>
          <a:p>
            <a:fld id="{824D5D47-1752-4D84-8BFB-C2F71A34C932}" type="datetime1">
              <a:rPr lang="en-US" smtClean="0"/>
              <a:t>3/4/2026</a:t>
            </a:fld>
            <a:endParaRPr lang="en-US" dirty="0"/>
          </a:p>
        </p:txBody>
      </p:sp>
      <p:sp>
        <p:nvSpPr>
          <p:cNvPr id="5" name="Footer Placeholder 4">
            <a:extLst>
              <a:ext uri="{FF2B5EF4-FFF2-40B4-BE49-F238E27FC236}">
                <a16:creationId xmlns:a16="http://schemas.microsoft.com/office/drawing/2014/main" id="{03FFC257-D15C-AC1A-30D0-0100FD56A540}"/>
              </a:ext>
            </a:extLst>
          </p:cNvPr>
          <p:cNvSpPr>
            <a:spLocks noGrp="1"/>
          </p:cNvSpPr>
          <p:nvPr>
            <p:ph type="ftr" sz="quarter" idx="3"/>
          </p:nvPr>
        </p:nvSpPr>
        <p:spPr/>
        <p:txBody>
          <a:bodyPr/>
          <a:lstStyle/>
          <a:p>
            <a:r>
              <a:rPr lang="en-US" dirty="0"/>
              <a:t>health.state.mn.us</a:t>
            </a:r>
          </a:p>
        </p:txBody>
      </p:sp>
      <p:sp>
        <p:nvSpPr>
          <p:cNvPr id="6" name="Slide Number Placeholder 5">
            <a:extLst>
              <a:ext uri="{FF2B5EF4-FFF2-40B4-BE49-F238E27FC236}">
                <a16:creationId xmlns:a16="http://schemas.microsoft.com/office/drawing/2014/main" id="{43AB2DD7-C672-B0EE-55FB-E2C106D2DC77}"/>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87890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587DC8-887D-4D2C-97A9-E37B9CD5F7DA}"/>
              </a:ext>
            </a:extLst>
          </p:cNvPr>
          <p:cNvSpPr>
            <a:spLocks noGrp="1"/>
          </p:cNvSpPr>
          <p:nvPr>
            <p:ph type="title"/>
          </p:nvPr>
        </p:nvSpPr>
        <p:spPr>
          <a:xfrm>
            <a:off x="838200" y="-1"/>
            <a:ext cx="10515600" cy="1216025"/>
          </a:xfrm>
        </p:spPr>
        <p:txBody>
          <a:bodyPr anchor="ctr">
            <a:normAutofit/>
          </a:bodyPr>
          <a:lstStyle/>
          <a:p>
            <a:r>
              <a:rPr lang="en-US" dirty="0"/>
              <a:t>Objectives</a:t>
            </a:r>
          </a:p>
        </p:txBody>
      </p:sp>
      <p:pic>
        <p:nvPicPr>
          <p:cNvPr id="18" name="Content Placeholder 17" descr="Objectives for game: 1. build confidence in emergency response concepts, 2. Understand key ICS roles and responsibilities, 3. Promote team based decision making, 4. encourage resource management and prioritization, 5. Have fun">
            <a:extLst>
              <a:ext uri="{FF2B5EF4-FFF2-40B4-BE49-F238E27FC236}">
                <a16:creationId xmlns:a16="http://schemas.microsoft.com/office/drawing/2014/main" id="{D17B1035-BA63-28FF-7B92-0D6CBC355F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61121"/>
            <a:ext cx="10515600" cy="4505904"/>
          </a:xfrm>
          <a:noFill/>
        </p:spPr>
      </p:pic>
      <p:sp>
        <p:nvSpPr>
          <p:cNvPr id="27" name="Date Placeholder 3">
            <a:extLst>
              <a:ext uri="{FF2B5EF4-FFF2-40B4-BE49-F238E27FC236}">
                <a16:creationId xmlns:a16="http://schemas.microsoft.com/office/drawing/2014/main" id="{0EEABB27-3164-1348-65A3-238C99D4CF86}"/>
              </a:ext>
            </a:extLst>
          </p:cNvPr>
          <p:cNvSpPr>
            <a:spLocks noGrp="1"/>
          </p:cNvSpPr>
          <p:nvPr>
            <p:ph type="dt" sz="half" idx="10"/>
          </p:nvPr>
        </p:nvSpPr>
        <p:spPr>
          <a:xfrm>
            <a:off x="838200" y="6356350"/>
            <a:ext cx="1358590" cy="365125"/>
          </a:xfrm>
        </p:spPr>
        <p:txBody>
          <a:bodyPr/>
          <a:lstStyle/>
          <a:p>
            <a:pPr>
              <a:spcAft>
                <a:spcPts val="600"/>
              </a:spcAft>
            </a:pPr>
            <a:fld id="{824D5D47-1752-4D84-8BFB-C2F71A34C932}" type="datetime1">
              <a:rPr lang="en-US" smtClean="0"/>
              <a:pPr>
                <a:spcAft>
                  <a:spcPts val="600"/>
                </a:spcAft>
              </a:pPr>
              <a:t>3/4/2026</a:t>
            </a:fld>
            <a:endParaRPr lang="en-US"/>
          </a:p>
        </p:txBody>
      </p:sp>
      <p:sp>
        <p:nvSpPr>
          <p:cNvPr id="28" name="Footer Placeholder 4">
            <a:extLst>
              <a:ext uri="{FF2B5EF4-FFF2-40B4-BE49-F238E27FC236}">
                <a16:creationId xmlns:a16="http://schemas.microsoft.com/office/drawing/2014/main" id="{3BA17E6B-AD60-A331-09E8-BD4DF1F2B912}"/>
              </a:ext>
            </a:extLst>
          </p:cNvPr>
          <p:cNvSpPr>
            <a:spLocks noGrp="1"/>
          </p:cNvSpPr>
          <p:nvPr>
            <p:ph type="ftr" sz="quarter" idx="3"/>
          </p:nvPr>
        </p:nvSpPr>
        <p:spPr>
          <a:xfrm>
            <a:off x="3302177" y="6356349"/>
            <a:ext cx="5587647" cy="365125"/>
          </a:xfrm>
        </p:spPr>
        <p:txBody>
          <a:bodyPr/>
          <a:lstStyle/>
          <a:p>
            <a:r>
              <a:rPr lang="en-US" dirty="0"/>
              <a:t>health.state.mn.us</a:t>
            </a:r>
          </a:p>
        </p:txBody>
      </p:sp>
      <p:sp>
        <p:nvSpPr>
          <p:cNvPr id="6" name="Slide Number Placeholder 3">
            <a:extLst>
              <a:ext uri="{FF2B5EF4-FFF2-40B4-BE49-F238E27FC236}">
                <a16:creationId xmlns:a16="http://schemas.microsoft.com/office/drawing/2014/main" id="{64D11908-7802-4804-AF30-66F9FAD5083C}"/>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3</a:t>
            </a:fld>
            <a:endParaRPr lang="en-US"/>
          </a:p>
        </p:txBody>
      </p:sp>
    </p:spTree>
    <p:extLst>
      <p:ext uri="{BB962C8B-B14F-4D97-AF65-F5344CB8AC3E}">
        <p14:creationId xmlns:p14="http://schemas.microsoft.com/office/powerpoint/2010/main" val="155590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B45E-26D7-1AAA-A0B3-B5ED51471039}"/>
              </a:ext>
            </a:extLst>
          </p:cNvPr>
          <p:cNvSpPr>
            <a:spLocks noGrp="1"/>
          </p:cNvSpPr>
          <p:nvPr>
            <p:ph type="title"/>
          </p:nvPr>
        </p:nvSpPr>
        <p:spPr/>
        <p:txBody>
          <a:bodyPr/>
          <a:lstStyle/>
          <a:p>
            <a:r>
              <a:rPr lang="en-US" dirty="0"/>
              <a:t>Response Game</a:t>
            </a:r>
          </a:p>
        </p:txBody>
      </p:sp>
      <p:sp>
        <p:nvSpPr>
          <p:cNvPr id="10" name="Content Placeholder 9">
            <a:extLst>
              <a:ext uri="{FF2B5EF4-FFF2-40B4-BE49-F238E27FC236}">
                <a16:creationId xmlns:a16="http://schemas.microsoft.com/office/drawing/2014/main" id="{2158E2B0-1D0E-3961-6459-B2B999FD05C8}"/>
              </a:ext>
            </a:extLst>
          </p:cNvPr>
          <p:cNvSpPr>
            <a:spLocks noGrp="1"/>
          </p:cNvSpPr>
          <p:nvPr>
            <p:ph sz="half" idx="1"/>
          </p:nvPr>
        </p:nvSpPr>
        <p:spPr>
          <a:xfrm>
            <a:off x="366124" y="1527142"/>
            <a:ext cx="4324555" cy="4582339"/>
          </a:xfrm>
        </p:spPr>
        <p:txBody>
          <a:bodyPr>
            <a:normAutofit fontScale="92500" lnSpcReduction="20000"/>
          </a:bodyPr>
          <a:lstStyle/>
          <a:p>
            <a:r>
              <a:rPr lang="en-US" sz="2800" dirty="0"/>
              <a:t>Players are the ICS Command Staff responding to a disaster.</a:t>
            </a:r>
            <a:endParaRPr lang="en-US" sz="2800" dirty="0">
              <a:ea typeface="Calibri"/>
              <a:cs typeface="Calibri"/>
            </a:endParaRPr>
          </a:p>
          <a:p>
            <a:r>
              <a:rPr lang="en-US" sz="2800" dirty="0"/>
              <a:t>Spend resources to address problems and perform activities to improve the Situation.</a:t>
            </a:r>
          </a:p>
          <a:p>
            <a:r>
              <a:rPr lang="en-US" sz="2800" dirty="0"/>
              <a:t>Win: Move the Situation Progress Track to 10.</a:t>
            </a:r>
          </a:p>
          <a:p>
            <a:r>
              <a:rPr lang="en-US" sz="2800" dirty="0"/>
              <a:t>Lose: If any of the 4 Metrics go to 0</a:t>
            </a:r>
            <a:r>
              <a:rPr lang="en-US" sz="3200" dirty="0"/>
              <a:t>.</a:t>
            </a:r>
            <a:endParaRPr lang="en-US" sz="2800" dirty="0"/>
          </a:p>
        </p:txBody>
      </p:sp>
      <p:grpSp>
        <p:nvGrpSpPr>
          <p:cNvPr id="11" name="Group 10" descr="Pictures of what the game components look like ">
            <a:extLst>
              <a:ext uri="{FF2B5EF4-FFF2-40B4-BE49-F238E27FC236}">
                <a16:creationId xmlns:a16="http://schemas.microsoft.com/office/drawing/2014/main" id="{95ED5D9C-B335-9158-66AF-09C2FB530B61}"/>
              </a:ext>
            </a:extLst>
          </p:cNvPr>
          <p:cNvGrpSpPr/>
          <p:nvPr/>
        </p:nvGrpSpPr>
        <p:grpSpPr>
          <a:xfrm>
            <a:off x="4692168" y="1419117"/>
            <a:ext cx="7133708" cy="5302357"/>
            <a:chOff x="5001133" y="1418162"/>
            <a:chExt cx="7133708" cy="5302357"/>
          </a:xfrm>
        </p:grpSpPr>
        <p:grpSp>
          <p:nvGrpSpPr>
            <p:cNvPr id="12" name="Group 143">
              <a:extLst>
                <a:ext uri="{FF2B5EF4-FFF2-40B4-BE49-F238E27FC236}">
                  <a16:creationId xmlns:a16="http://schemas.microsoft.com/office/drawing/2014/main" id="{9EBEBE50-0001-D56B-573B-580C438ED575}"/>
                </a:ext>
              </a:extLst>
            </p:cNvPr>
            <p:cNvGrpSpPr>
              <a:grpSpLocks/>
            </p:cNvGrpSpPr>
            <p:nvPr/>
          </p:nvGrpSpPr>
          <p:grpSpPr bwMode="auto">
            <a:xfrm>
              <a:off x="9031120" y="1418162"/>
              <a:ext cx="3103721" cy="2158365"/>
              <a:chOff x="100480067" y="112767587"/>
              <a:chExt cx="10347225" cy="7195775"/>
            </a:xfrm>
          </p:grpSpPr>
          <p:sp>
            <p:nvSpPr>
              <p:cNvPr id="22" name="Rectangle 144">
                <a:extLst>
                  <a:ext uri="{FF2B5EF4-FFF2-40B4-BE49-F238E27FC236}">
                    <a16:creationId xmlns:a16="http://schemas.microsoft.com/office/drawing/2014/main" id="{79C6D805-89CD-D10C-F4C9-4F949894FFDA}"/>
                  </a:ext>
                </a:extLst>
              </p:cNvPr>
              <p:cNvSpPr>
                <a:spLocks noChangeArrowheads="1"/>
              </p:cNvSpPr>
              <p:nvPr/>
            </p:nvSpPr>
            <p:spPr bwMode="auto">
              <a:xfrm>
                <a:off x="100480067" y="112767587"/>
                <a:ext cx="10347225" cy="7195775"/>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3" name="AutoShape 145">
                <a:extLst>
                  <a:ext uri="{FF2B5EF4-FFF2-40B4-BE49-F238E27FC236}">
                    <a16:creationId xmlns:a16="http://schemas.microsoft.com/office/drawing/2014/main" id="{B9EF2377-877E-1286-6612-847E4F875C8E}"/>
                  </a:ext>
                </a:extLst>
              </p:cNvPr>
              <p:cNvCxnSpPr>
                <a:cxnSpLocks noChangeShapeType="1"/>
              </p:cNvCxnSpPr>
              <p:nvPr/>
            </p:nvCxnSpPr>
            <p:spPr bwMode="auto">
              <a:xfrm>
                <a:off x="101081679" y="116365472"/>
                <a:ext cx="9144000" cy="5"/>
              </a:xfrm>
              <a:prstGeom prst="straightConnector1">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4" name="Rectangle 146">
                <a:extLst>
                  <a:ext uri="{FF2B5EF4-FFF2-40B4-BE49-F238E27FC236}">
                    <a16:creationId xmlns:a16="http://schemas.microsoft.com/office/drawing/2014/main" id="{FAC174DF-7ADC-0E8C-586A-052548467D22}"/>
                  </a:ext>
                </a:extLst>
              </p:cNvPr>
              <p:cNvSpPr>
                <a:spLocks noChangeArrowheads="1"/>
              </p:cNvSpPr>
              <p:nvPr/>
            </p:nvSpPr>
            <p:spPr bwMode="auto">
              <a:xfrm>
                <a:off x="101194855"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Rectangle 147">
                <a:extLst>
                  <a:ext uri="{FF2B5EF4-FFF2-40B4-BE49-F238E27FC236}">
                    <a16:creationId xmlns:a16="http://schemas.microsoft.com/office/drawing/2014/main" id="{2C1C04B5-01BD-FD4E-B59A-C570ED91EA6B}"/>
                  </a:ext>
                </a:extLst>
              </p:cNvPr>
              <p:cNvSpPr>
                <a:spLocks noChangeArrowheads="1"/>
              </p:cNvSpPr>
              <p:nvPr/>
            </p:nvSpPr>
            <p:spPr bwMode="auto">
              <a:xfrm>
                <a:off x="102189643"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Rectangle 148">
                <a:extLst>
                  <a:ext uri="{FF2B5EF4-FFF2-40B4-BE49-F238E27FC236}">
                    <a16:creationId xmlns:a16="http://schemas.microsoft.com/office/drawing/2014/main" id="{96FB7B2C-FE58-5D3F-C16A-1C36C13D34A4}"/>
                  </a:ext>
                </a:extLst>
              </p:cNvPr>
              <p:cNvSpPr>
                <a:spLocks noChangeArrowheads="1"/>
              </p:cNvSpPr>
              <p:nvPr/>
            </p:nvSpPr>
            <p:spPr bwMode="auto">
              <a:xfrm>
                <a:off x="103209906" y="115908277"/>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Rectangle 149">
                <a:extLst>
                  <a:ext uri="{FF2B5EF4-FFF2-40B4-BE49-F238E27FC236}">
                    <a16:creationId xmlns:a16="http://schemas.microsoft.com/office/drawing/2014/main" id="{B0B5A9CD-3B94-A439-1FA0-67DA62B74425}"/>
                  </a:ext>
                </a:extLst>
              </p:cNvPr>
              <p:cNvSpPr>
                <a:spLocks noChangeArrowheads="1"/>
              </p:cNvSpPr>
              <p:nvPr/>
            </p:nvSpPr>
            <p:spPr bwMode="auto">
              <a:xfrm>
                <a:off x="104227351"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150">
                <a:extLst>
                  <a:ext uri="{FF2B5EF4-FFF2-40B4-BE49-F238E27FC236}">
                    <a16:creationId xmlns:a16="http://schemas.microsoft.com/office/drawing/2014/main" id="{32442EEF-4704-FC0D-71C4-DF12EA999D84}"/>
                  </a:ext>
                </a:extLst>
              </p:cNvPr>
              <p:cNvSpPr>
                <a:spLocks noChangeArrowheads="1"/>
              </p:cNvSpPr>
              <p:nvPr/>
            </p:nvSpPr>
            <p:spPr bwMode="auto">
              <a:xfrm>
                <a:off x="105247072"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Rectangle 151">
                <a:extLst>
                  <a:ext uri="{FF2B5EF4-FFF2-40B4-BE49-F238E27FC236}">
                    <a16:creationId xmlns:a16="http://schemas.microsoft.com/office/drawing/2014/main" id="{B10231FF-ECA2-687F-5AD6-13F1F3C96E8E}"/>
                  </a:ext>
                </a:extLst>
              </p:cNvPr>
              <p:cNvSpPr>
                <a:spLocks noChangeArrowheads="1"/>
              </p:cNvSpPr>
              <p:nvPr/>
            </p:nvSpPr>
            <p:spPr bwMode="auto">
              <a:xfrm>
                <a:off x="106274052"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Rectangle 152">
                <a:extLst>
                  <a:ext uri="{FF2B5EF4-FFF2-40B4-BE49-F238E27FC236}">
                    <a16:creationId xmlns:a16="http://schemas.microsoft.com/office/drawing/2014/main" id="{3491685D-04D2-B15C-2058-138EB600791C}"/>
                  </a:ext>
                </a:extLst>
              </p:cNvPr>
              <p:cNvSpPr>
                <a:spLocks noChangeArrowheads="1"/>
              </p:cNvSpPr>
              <p:nvPr/>
            </p:nvSpPr>
            <p:spPr bwMode="auto">
              <a:xfrm>
                <a:off x="107315308"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Rectangle 153">
                <a:extLst>
                  <a:ext uri="{FF2B5EF4-FFF2-40B4-BE49-F238E27FC236}">
                    <a16:creationId xmlns:a16="http://schemas.microsoft.com/office/drawing/2014/main" id="{B69416F3-B1A6-F34F-02D4-89923BF7A9CB}"/>
                  </a:ext>
                </a:extLst>
              </p:cNvPr>
              <p:cNvSpPr>
                <a:spLocks noChangeArrowheads="1"/>
              </p:cNvSpPr>
              <p:nvPr/>
            </p:nvSpPr>
            <p:spPr bwMode="auto">
              <a:xfrm>
                <a:off x="108345598"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2" name="AutoShape 154">
                <a:extLst>
                  <a:ext uri="{FF2B5EF4-FFF2-40B4-BE49-F238E27FC236}">
                    <a16:creationId xmlns:a16="http://schemas.microsoft.com/office/drawing/2014/main" id="{BFB5D08A-3471-0980-3EBD-2A9B622BB10C}"/>
                  </a:ext>
                </a:extLst>
              </p:cNvPr>
              <p:cNvCxnSpPr>
                <a:cxnSpLocks noChangeShapeType="1"/>
              </p:cNvCxnSpPr>
              <p:nvPr/>
            </p:nvCxnSpPr>
            <p:spPr bwMode="auto">
              <a:xfrm>
                <a:off x="101081734" y="117510454"/>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3" name="AutoShape 155">
                <a:extLst>
                  <a:ext uri="{FF2B5EF4-FFF2-40B4-BE49-F238E27FC236}">
                    <a16:creationId xmlns:a16="http://schemas.microsoft.com/office/drawing/2014/main" id="{0796F8FE-3B84-1311-7996-0CD02EF25EF0}"/>
                  </a:ext>
                </a:extLst>
              </p:cNvPr>
              <p:cNvCxnSpPr>
                <a:cxnSpLocks noChangeShapeType="1"/>
              </p:cNvCxnSpPr>
              <p:nvPr/>
            </p:nvCxnSpPr>
            <p:spPr bwMode="auto">
              <a:xfrm>
                <a:off x="101081734" y="118646108"/>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4" name="AutoShape 156">
                <a:extLst>
                  <a:ext uri="{FF2B5EF4-FFF2-40B4-BE49-F238E27FC236}">
                    <a16:creationId xmlns:a16="http://schemas.microsoft.com/office/drawing/2014/main" id="{3275D91D-8AB2-8C82-DFDE-950C55AF1E1E}"/>
                  </a:ext>
                </a:extLst>
              </p:cNvPr>
              <p:cNvCxnSpPr>
                <a:cxnSpLocks noChangeShapeType="1"/>
              </p:cNvCxnSpPr>
              <p:nvPr/>
            </p:nvCxnSpPr>
            <p:spPr bwMode="auto">
              <a:xfrm>
                <a:off x="101101999" y="115221571"/>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5" name="AutoShape 157">
                <a:extLst>
                  <a:ext uri="{FF2B5EF4-FFF2-40B4-BE49-F238E27FC236}">
                    <a16:creationId xmlns:a16="http://schemas.microsoft.com/office/drawing/2014/main" id="{70209FD3-681B-0BF6-C8BC-1CA8C24EC9E9}"/>
                  </a:ext>
                </a:extLst>
              </p:cNvPr>
              <p:cNvCxnSpPr>
                <a:cxnSpLocks noChangeShapeType="1"/>
              </p:cNvCxnSpPr>
              <p:nvPr/>
            </p:nvCxnSpPr>
            <p:spPr bwMode="auto">
              <a:xfrm>
                <a:off x="101081679" y="114076306"/>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6" name="Oval 158">
                <a:extLst>
                  <a:ext uri="{FF2B5EF4-FFF2-40B4-BE49-F238E27FC236}">
                    <a16:creationId xmlns:a16="http://schemas.microsoft.com/office/drawing/2014/main" id="{21291279-BEBF-155E-32DA-5187088BBA78}"/>
                  </a:ext>
                </a:extLst>
              </p:cNvPr>
              <p:cNvSpPr>
                <a:spLocks noChangeArrowheads="1"/>
              </p:cNvSpPr>
              <p:nvPr/>
            </p:nvSpPr>
            <p:spPr bwMode="auto">
              <a:xfrm>
                <a:off x="108345514"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159">
                <a:extLst>
                  <a:ext uri="{FF2B5EF4-FFF2-40B4-BE49-F238E27FC236}">
                    <a16:creationId xmlns:a16="http://schemas.microsoft.com/office/drawing/2014/main" id="{89A803B1-BB38-44BE-89AE-8AB213F7D078}"/>
                  </a:ext>
                </a:extLst>
              </p:cNvPr>
              <p:cNvSpPr>
                <a:spLocks noChangeArrowheads="1"/>
              </p:cNvSpPr>
              <p:nvPr/>
            </p:nvSpPr>
            <p:spPr bwMode="auto">
              <a:xfrm>
                <a:off x="101184024"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160">
                <a:extLst>
                  <a:ext uri="{FF2B5EF4-FFF2-40B4-BE49-F238E27FC236}">
                    <a16:creationId xmlns:a16="http://schemas.microsoft.com/office/drawing/2014/main" id="{DBCD76F6-B6AE-7D01-E226-618732015965}"/>
                  </a:ext>
                </a:extLst>
              </p:cNvPr>
              <p:cNvSpPr>
                <a:spLocks noChangeArrowheads="1"/>
              </p:cNvSpPr>
              <p:nvPr/>
            </p:nvSpPr>
            <p:spPr bwMode="auto">
              <a:xfrm>
                <a:off x="102179789"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161">
                <a:extLst>
                  <a:ext uri="{FF2B5EF4-FFF2-40B4-BE49-F238E27FC236}">
                    <a16:creationId xmlns:a16="http://schemas.microsoft.com/office/drawing/2014/main" id="{37C88835-DE6A-10F4-C026-5C67F53E63C4}"/>
                  </a:ext>
                </a:extLst>
              </p:cNvPr>
              <p:cNvSpPr>
                <a:spLocks noChangeArrowheads="1"/>
              </p:cNvSpPr>
              <p:nvPr/>
            </p:nvSpPr>
            <p:spPr bwMode="auto">
              <a:xfrm>
                <a:off x="103188134" y="117053254"/>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162">
                <a:extLst>
                  <a:ext uri="{FF2B5EF4-FFF2-40B4-BE49-F238E27FC236}">
                    <a16:creationId xmlns:a16="http://schemas.microsoft.com/office/drawing/2014/main" id="{2A079004-D67A-A20F-6641-D9CA52068835}"/>
                  </a:ext>
                </a:extLst>
              </p:cNvPr>
              <p:cNvSpPr>
                <a:spLocks noChangeArrowheads="1"/>
              </p:cNvSpPr>
              <p:nvPr/>
            </p:nvSpPr>
            <p:spPr bwMode="auto">
              <a:xfrm>
                <a:off x="104227351"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163">
                <a:extLst>
                  <a:ext uri="{FF2B5EF4-FFF2-40B4-BE49-F238E27FC236}">
                    <a16:creationId xmlns:a16="http://schemas.microsoft.com/office/drawing/2014/main" id="{4702AF9D-AE0C-CDEC-6334-E9B96F65D68F}"/>
                  </a:ext>
                </a:extLst>
              </p:cNvPr>
              <p:cNvSpPr>
                <a:spLocks noChangeArrowheads="1"/>
              </p:cNvSpPr>
              <p:nvPr/>
            </p:nvSpPr>
            <p:spPr bwMode="auto">
              <a:xfrm>
                <a:off x="105237207" y="117053254"/>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164">
                <a:extLst>
                  <a:ext uri="{FF2B5EF4-FFF2-40B4-BE49-F238E27FC236}">
                    <a16:creationId xmlns:a16="http://schemas.microsoft.com/office/drawing/2014/main" id="{48ADA50E-7051-CC6E-BC66-1C9176668A65}"/>
                  </a:ext>
                </a:extLst>
              </p:cNvPr>
              <p:cNvSpPr>
                <a:spLocks noChangeArrowheads="1"/>
              </p:cNvSpPr>
              <p:nvPr/>
            </p:nvSpPr>
            <p:spPr bwMode="auto">
              <a:xfrm>
                <a:off x="106274052"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165">
                <a:extLst>
                  <a:ext uri="{FF2B5EF4-FFF2-40B4-BE49-F238E27FC236}">
                    <a16:creationId xmlns:a16="http://schemas.microsoft.com/office/drawing/2014/main" id="{380B3B8F-3A39-3A38-8243-24959121653C}"/>
                  </a:ext>
                </a:extLst>
              </p:cNvPr>
              <p:cNvSpPr>
                <a:spLocks noChangeArrowheads="1"/>
              </p:cNvSpPr>
              <p:nvPr/>
            </p:nvSpPr>
            <p:spPr bwMode="auto">
              <a:xfrm>
                <a:off x="107300486" y="117053254"/>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166">
                <a:extLst>
                  <a:ext uri="{FF2B5EF4-FFF2-40B4-BE49-F238E27FC236}">
                    <a16:creationId xmlns:a16="http://schemas.microsoft.com/office/drawing/2014/main" id="{95A34208-898B-9A1A-BB5B-552267077C3E}"/>
                  </a:ext>
                </a:extLst>
              </p:cNvPr>
              <p:cNvSpPr>
                <a:spLocks noChangeArrowheads="1"/>
              </p:cNvSpPr>
              <p:nvPr/>
            </p:nvSpPr>
            <p:spPr bwMode="auto">
              <a:xfrm>
                <a:off x="108345514"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167">
                <a:extLst>
                  <a:ext uri="{FF2B5EF4-FFF2-40B4-BE49-F238E27FC236}">
                    <a16:creationId xmlns:a16="http://schemas.microsoft.com/office/drawing/2014/main" id="{DF0813D1-5EB6-3FF3-8FDA-F4E847C1C8F2}"/>
                  </a:ext>
                </a:extLst>
              </p:cNvPr>
              <p:cNvSpPr>
                <a:spLocks noChangeArrowheads="1"/>
              </p:cNvSpPr>
              <p:nvPr/>
            </p:nvSpPr>
            <p:spPr bwMode="auto">
              <a:xfrm>
                <a:off x="101184024"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168">
                <a:extLst>
                  <a:ext uri="{FF2B5EF4-FFF2-40B4-BE49-F238E27FC236}">
                    <a16:creationId xmlns:a16="http://schemas.microsoft.com/office/drawing/2014/main" id="{B1EE21C8-A7CD-3BCF-5EC1-61E516B50219}"/>
                  </a:ext>
                </a:extLst>
              </p:cNvPr>
              <p:cNvSpPr>
                <a:spLocks noChangeArrowheads="1"/>
              </p:cNvSpPr>
              <p:nvPr/>
            </p:nvSpPr>
            <p:spPr bwMode="auto">
              <a:xfrm>
                <a:off x="102179789"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69">
                <a:extLst>
                  <a:ext uri="{FF2B5EF4-FFF2-40B4-BE49-F238E27FC236}">
                    <a16:creationId xmlns:a16="http://schemas.microsoft.com/office/drawing/2014/main" id="{10B34794-9535-2589-4B74-1627676F6948}"/>
                  </a:ext>
                </a:extLst>
              </p:cNvPr>
              <p:cNvSpPr>
                <a:spLocks noChangeArrowheads="1"/>
              </p:cNvSpPr>
              <p:nvPr/>
            </p:nvSpPr>
            <p:spPr bwMode="auto">
              <a:xfrm>
                <a:off x="103209906" y="118188908"/>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170">
                <a:extLst>
                  <a:ext uri="{FF2B5EF4-FFF2-40B4-BE49-F238E27FC236}">
                    <a16:creationId xmlns:a16="http://schemas.microsoft.com/office/drawing/2014/main" id="{741EA72B-BB3B-A78E-CEC9-B5BD1C67CCC4}"/>
                  </a:ext>
                </a:extLst>
              </p:cNvPr>
              <p:cNvSpPr>
                <a:spLocks noChangeArrowheads="1"/>
              </p:cNvSpPr>
              <p:nvPr/>
            </p:nvSpPr>
            <p:spPr bwMode="auto">
              <a:xfrm>
                <a:off x="104227351"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71">
                <a:extLst>
                  <a:ext uri="{FF2B5EF4-FFF2-40B4-BE49-F238E27FC236}">
                    <a16:creationId xmlns:a16="http://schemas.microsoft.com/office/drawing/2014/main" id="{01AE0F31-9A8C-338C-9433-119D3AD9B0A2}"/>
                  </a:ext>
                </a:extLst>
              </p:cNvPr>
              <p:cNvSpPr>
                <a:spLocks noChangeArrowheads="1"/>
              </p:cNvSpPr>
              <p:nvPr/>
            </p:nvSpPr>
            <p:spPr bwMode="auto">
              <a:xfrm>
                <a:off x="105247072" y="118188908"/>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Oval 172">
                <a:extLst>
                  <a:ext uri="{FF2B5EF4-FFF2-40B4-BE49-F238E27FC236}">
                    <a16:creationId xmlns:a16="http://schemas.microsoft.com/office/drawing/2014/main" id="{2B5A2E7A-1DD9-752C-B38A-D202DFD76E58}"/>
                  </a:ext>
                </a:extLst>
              </p:cNvPr>
              <p:cNvSpPr>
                <a:spLocks noChangeArrowheads="1"/>
              </p:cNvSpPr>
              <p:nvPr/>
            </p:nvSpPr>
            <p:spPr bwMode="auto">
              <a:xfrm>
                <a:off x="106274052"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173">
                <a:extLst>
                  <a:ext uri="{FF2B5EF4-FFF2-40B4-BE49-F238E27FC236}">
                    <a16:creationId xmlns:a16="http://schemas.microsoft.com/office/drawing/2014/main" id="{F0A1979D-E0DA-7605-538C-16D8E8A6F286}"/>
                  </a:ext>
                </a:extLst>
              </p:cNvPr>
              <p:cNvSpPr>
                <a:spLocks noChangeArrowheads="1"/>
              </p:cNvSpPr>
              <p:nvPr/>
            </p:nvSpPr>
            <p:spPr bwMode="auto">
              <a:xfrm>
                <a:off x="107315308"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Oval 174">
                <a:extLst>
                  <a:ext uri="{FF2B5EF4-FFF2-40B4-BE49-F238E27FC236}">
                    <a16:creationId xmlns:a16="http://schemas.microsoft.com/office/drawing/2014/main" id="{DDC969B7-E762-7C19-184B-09251F77F43C}"/>
                  </a:ext>
                </a:extLst>
              </p:cNvPr>
              <p:cNvSpPr>
                <a:spLocks noChangeArrowheads="1"/>
              </p:cNvSpPr>
              <p:nvPr/>
            </p:nvSpPr>
            <p:spPr bwMode="auto">
              <a:xfrm>
                <a:off x="108345653" y="118188908"/>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Oval 175">
                <a:extLst>
                  <a:ext uri="{FF2B5EF4-FFF2-40B4-BE49-F238E27FC236}">
                    <a16:creationId xmlns:a16="http://schemas.microsoft.com/office/drawing/2014/main" id="{7EE76DE1-20B1-CDBA-FD82-1315F327D653}"/>
                  </a:ext>
                </a:extLst>
              </p:cNvPr>
              <p:cNvSpPr>
                <a:spLocks noChangeArrowheads="1"/>
              </p:cNvSpPr>
              <p:nvPr/>
            </p:nvSpPr>
            <p:spPr bwMode="auto">
              <a:xfrm>
                <a:off x="107315363"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Oval 176">
                <a:extLst>
                  <a:ext uri="{FF2B5EF4-FFF2-40B4-BE49-F238E27FC236}">
                    <a16:creationId xmlns:a16="http://schemas.microsoft.com/office/drawing/2014/main" id="{2D783E1A-9C9B-8C17-5614-5BB4D86F0C09}"/>
                  </a:ext>
                </a:extLst>
              </p:cNvPr>
              <p:cNvSpPr>
                <a:spLocks noChangeArrowheads="1"/>
              </p:cNvSpPr>
              <p:nvPr/>
            </p:nvSpPr>
            <p:spPr bwMode="auto">
              <a:xfrm>
                <a:off x="106274052" y="113619106"/>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Oval 177">
                <a:extLst>
                  <a:ext uri="{FF2B5EF4-FFF2-40B4-BE49-F238E27FC236}">
                    <a16:creationId xmlns:a16="http://schemas.microsoft.com/office/drawing/2014/main" id="{2F785383-4F92-ED5E-5116-FC36FEF43B88}"/>
                  </a:ext>
                </a:extLst>
              </p:cNvPr>
              <p:cNvSpPr>
                <a:spLocks noChangeArrowheads="1"/>
              </p:cNvSpPr>
              <p:nvPr/>
            </p:nvSpPr>
            <p:spPr bwMode="auto">
              <a:xfrm>
                <a:off x="105247127"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178">
                <a:extLst>
                  <a:ext uri="{FF2B5EF4-FFF2-40B4-BE49-F238E27FC236}">
                    <a16:creationId xmlns:a16="http://schemas.microsoft.com/office/drawing/2014/main" id="{1B7E53F7-2AF9-A802-F79D-ADD2541E565D}"/>
                  </a:ext>
                </a:extLst>
              </p:cNvPr>
              <p:cNvSpPr>
                <a:spLocks noChangeArrowheads="1"/>
              </p:cNvSpPr>
              <p:nvPr/>
            </p:nvSpPr>
            <p:spPr bwMode="auto">
              <a:xfrm>
                <a:off x="104227351"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Oval 179">
                <a:extLst>
                  <a:ext uri="{FF2B5EF4-FFF2-40B4-BE49-F238E27FC236}">
                    <a16:creationId xmlns:a16="http://schemas.microsoft.com/office/drawing/2014/main" id="{D792591E-5C9A-F252-61CA-7B6D791A3E74}"/>
                  </a:ext>
                </a:extLst>
              </p:cNvPr>
              <p:cNvSpPr>
                <a:spLocks noChangeArrowheads="1"/>
              </p:cNvSpPr>
              <p:nvPr/>
            </p:nvSpPr>
            <p:spPr bwMode="auto">
              <a:xfrm>
                <a:off x="103191129"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Oval 180">
                <a:extLst>
                  <a:ext uri="{FF2B5EF4-FFF2-40B4-BE49-F238E27FC236}">
                    <a16:creationId xmlns:a16="http://schemas.microsoft.com/office/drawing/2014/main" id="{60A9BA75-3BAA-4EC3-2760-B007F84F537C}"/>
                  </a:ext>
                </a:extLst>
              </p:cNvPr>
              <p:cNvSpPr>
                <a:spLocks noChangeArrowheads="1"/>
              </p:cNvSpPr>
              <p:nvPr/>
            </p:nvSpPr>
            <p:spPr bwMode="auto">
              <a:xfrm>
                <a:off x="102189643"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Oval 181">
                <a:extLst>
                  <a:ext uri="{FF2B5EF4-FFF2-40B4-BE49-F238E27FC236}">
                    <a16:creationId xmlns:a16="http://schemas.microsoft.com/office/drawing/2014/main" id="{EC948A57-B0C4-05BE-C846-0A4B5A9EBF66}"/>
                  </a:ext>
                </a:extLst>
              </p:cNvPr>
              <p:cNvSpPr>
                <a:spLocks noChangeArrowheads="1"/>
              </p:cNvSpPr>
              <p:nvPr/>
            </p:nvSpPr>
            <p:spPr bwMode="auto">
              <a:xfrm>
                <a:off x="101194910"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182">
                <a:extLst>
                  <a:ext uri="{FF2B5EF4-FFF2-40B4-BE49-F238E27FC236}">
                    <a16:creationId xmlns:a16="http://schemas.microsoft.com/office/drawing/2014/main" id="{81B09856-AAEB-C3A4-7D34-A1D1EABEADA3}"/>
                  </a:ext>
                </a:extLst>
              </p:cNvPr>
              <p:cNvSpPr>
                <a:spLocks noChangeArrowheads="1"/>
              </p:cNvSpPr>
              <p:nvPr/>
            </p:nvSpPr>
            <p:spPr bwMode="auto">
              <a:xfrm>
                <a:off x="101183969"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183">
                <a:extLst>
                  <a:ext uri="{FF2B5EF4-FFF2-40B4-BE49-F238E27FC236}">
                    <a16:creationId xmlns:a16="http://schemas.microsoft.com/office/drawing/2014/main" id="{6173E146-828F-CF4F-E8D3-483DCED04530}"/>
                  </a:ext>
                </a:extLst>
              </p:cNvPr>
              <p:cNvSpPr>
                <a:spLocks noChangeArrowheads="1"/>
              </p:cNvSpPr>
              <p:nvPr/>
            </p:nvSpPr>
            <p:spPr bwMode="auto">
              <a:xfrm>
                <a:off x="102179789"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184">
                <a:extLst>
                  <a:ext uri="{FF2B5EF4-FFF2-40B4-BE49-F238E27FC236}">
                    <a16:creationId xmlns:a16="http://schemas.microsoft.com/office/drawing/2014/main" id="{EB7A93B2-19CB-79D4-5D78-0BD27AAFF319}"/>
                  </a:ext>
                </a:extLst>
              </p:cNvPr>
              <p:cNvSpPr>
                <a:spLocks noChangeArrowheads="1"/>
              </p:cNvSpPr>
              <p:nvPr/>
            </p:nvSpPr>
            <p:spPr bwMode="auto">
              <a:xfrm>
                <a:off x="103188134"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Oval 185">
                <a:extLst>
                  <a:ext uri="{FF2B5EF4-FFF2-40B4-BE49-F238E27FC236}">
                    <a16:creationId xmlns:a16="http://schemas.microsoft.com/office/drawing/2014/main" id="{4794A485-293D-A40D-8B75-7E125D72FA27}"/>
                  </a:ext>
                </a:extLst>
              </p:cNvPr>
              <p:cNvSpPr>
                <a:spLocks noChangeArrowheads="1"/>
              </p:cNvSpPr>
              <p:nvPr/>
            </p:nvSpPr>
            <p:spPr bwMode="auto">
              <a:xfrm>
                <a:off x="104227351" y="114764376"/>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Oval 186">
                <a:extLst>
                  <a:ext uri="{FF2B5EF4-FFF2-40B4-BE49-F238E27FC236}">
                    <a16:creationId xmlns:a16="http://schemas.microsoft.com/office/drawing/2014/main" id="{8D186558-47DF-1DF6-2F66-31EA7FDA06C5}"/>
                  </a:ext>
                </a:extLst>
              </p:cNvPr>
              <p:cNvSpPr>
                <a:spLocks noChangeArrowheads="1"/>
              </p:cNvSpPr>
              <p:nvPr/>
            </p:nvSpPr>
            <p:spPr bwMode="auto">
              <a:xfrm>
                <a:off x="105237207"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Oval 187">
                <a:extLst>
                  <a:ext uri="{FF2B5EF4-FFF2-40B4-BE49-F238E27FC236}">
                    <a16:creationId xmlns:a16="http://schemas.microsoft.com/office/drawing/2014/main" id="{8E0E4C60-B9E7-E6E6-5255-817025323A8D}"/>
                  </a:ext>
                </a:extLst>
              </p:cNvPr>
              <p:cNvSpPr>
                <a:spLocks noChangeArrowheads="1"/>
              </p:cNvSpPr>
              <p:nvPr/>
            </p:nvSpPr>
            <p:spPr bwMode="auto">
              <a:xfrm>
                <a:off x="106274052"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Oval 188">
                <a:extLst>
                  <a:ext uri="{FF2B5EF4-FFF2-40B4-BE49-F238E27FC236}">
                    <a16:creationId xmlns:a16="http://schemas.microsoft.com/office/drawing/2014/main" id="{F8437345-A611-E405-1ACE-8C84E3EE07E9}"/>
                  </a:ext>
                </a:extLst>
              </p:cNvPr>
              <p:cNvSpPr>
                <a:spLocks noChangeArrowheads="1"/>
              </p:cNvSpPr>
              <p:nvPr/>
            </p:nvSpPr>
            <p:spPr bwMode="auto">
              <a:xfrm>
                <a:off x="107300486"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Oval 189">
                <a:extLst>
                  <a:ext uri="{FF2B5EF4-FFF2-40B4-BE49-F238E27FC236}">
                    <a16:creationId xmlns:a16="http://schemas.microsoft.com/office/drawing/2014/main" id="{78F2CDCD-128C-DF09-30E7-00B926EBAC4D}"/>
                  </a:ext>
                </a:extLst>
              </p:cNvPr>
              <p:cNvSpPr>
                <a:spLocks noChangeArrowheads="1"/>
              </p:cNvSpPr>
              <p:nvPr/>
            </p:nvSpPr>
            <p:spPr bwMode="auto">
              <a:xfrm>
                <a:off x="108345653" y="114764376"/>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13" name="Picture 12" descr="Logo, company name">
              <a:extLst>
                <a:ext uri="{FF2B5EF4-FFF2-40B4-BE49-F238E27FC236}">
                  <a16:creationId xmlns:a16="http://schemas.microsoft.com/office/drawing/2014/main" id="{DF8BDAE5-D249-4B32-C49B-AE548FEE4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164" y="1450246"/>
              <a:ext cx="3128572" cy="2185715"/>
            </a:xfrm>
            <a:prstGeom prst="rect">
              <a:avLst/>
            </a:prstGeom>
          </p:spPr>
        </p:pic>
        <p:pic>
          <p:nvPicPr>
            <p:cNvPr id="14" name="Picture 13" descr="Application&#10;&#10;AI-generated content may be incorrect.">
              <a:extLst>
                <a:ext uri="{FF2B5EF4-FFF2-40B4-BE49-F238E27FC236}">
                  <a16:creationId xmlns:a16="http://schemas.microsoft.com/office/drawing/2014/main" id="{C836D4C5-DF69-55CD-E479-113F4B130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2557" y="4261273"/>
              <a:ext cx="1000000" cy="1447619"/>
            </a:xfrm>
            <a:prstGeom prst="rect">
              <a:avLst/>
            </a:prstGeom>
          </p:spPr>
        </p:pic>
        <p:pic>
          <p:nvPicPr>
            <p:cNvPr id="15" name="Picture 14" descr="A picture containing application&#10;&#10;AI-generated content may be incorrect.">
              <a:extLst>
                <a:ext uri="{FF2B5EF4-FFF2-40B4-BE49-F238E27FC236}">
                  <a16:creationId xmlns:a16="http://schemas.microsoft.com/office/drawing/2014/main" id="{109F92AF-B67E-B0F8-F3FB-6BD209524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133" y="3970250"/>
              <a:ext cx="1000000" cy="1447619"/>
            </a:xfrm>
            <a:prstGeom prst="rect">
              <a:avLst/>
            </a:prstGeom>
          </p:spPr>
        </p:pic>
        <p:pic>
          <p:nvPicPr>
            <p:cNvPr id="16" name="Picture 15" descr="Application&#10;&#10;AI-generated content may be incorrect.">
              <a:extLst>
                <a:ext uri="{FF2B5EF4-FFF2-40B4-BE49-F238E27FC236}">
                  <a16:creationId xmlns:a16="http://schemas.microsoft.com/office/drawing/2014/main" id="{C094CB76-F9BA-92A4-0F18-EAF8CF2DD5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1071" y="4856512"/>
              <a:ext cx="1000000" cy="1457143"/>
            </a:xfrm>
            <a:prstGeom prst="rect">
              <a:avLst/>
            </a:prstGeom>
          </p:spPr>
        </p:pic>
        <p:pic>
          <p:nvPicPr>
            <p:cNvPr id="17" name="Picture 16" descr="Application&#10;&#10;AI-generated content may be incorrect.">
              <a:extLst>
                <a:ext uri="{FF2B5EF4-FFF2-40B4-BE49-F238E27FC236}">
                  <a16:creationId xmlns:a16="http://schemas.microsoft.com/office/drawing/2014/main" id="{B31A3DE2-A8E0-C721-6884-2641B3734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5957" y="5184730"/>
              <a:ext cx="1000000" cy="1457143"/>
            </a:xfrm>
            <a:prstGeom prst="rect">
              <a:avLst/>
            </a:prstGeom>
          </p:spPr>
        </p:pic>
        <p:pic>
          <p:nvPicPr>
            <p:cNvPr id="18" name="Picture 17" descr="Application&#10;&#10;AI-generated content may be incorrect.">
              <a:extLst>
                <a:ext uri="{FF2B5EF4-FFF2-40B4-BE49-F238E27FC236}">
                  <a16:creationId xmlns:a16="http://schemas.microsoft.com/office/drawing/2014/main" id="{0894F9B5-8967-95EC-8CEA-279184E7F9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1824" y="5263376"/>
              <a:ext cx="1000000" cy="1457143"/>
            </a:xfrm>
            <a:prstGeom prst="rect">
              <a:avLst/>
            </a:prstGeom>
          </p:spPr>
        </p:pic>
        <p:pic>
          <p:nvPicPr>
            <p:cNvPr id="19" name="Picture 18" descr="Square&#10;&#10;AI-generated content may be incorrect.">
              <a:extLst>
                <a:ext uri="{FF2B5EF4-FFF2-40B4-BE49-F238E27FC236}">
                  <a16:creationId xmlns:a16="http://schemas.microsoft.com/office/drawing/2014/main" id="{74D1FD12-1C9E-4C83-8E8F-D94493B9E5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0467" y="3931381"/>
              <a:ext cx="819048" cy="1180952"/>
            </a:xfrm>
            <a:prstGeom prst="rect">
              <a:avLst/>
            </a:prstGeom>
          </p:spPr>
        </p:pic>
        <p:pic>
          <p:nvPicPr>
            <p:cNvPr id="20" name="Picture 19" descr="Shape, square&#10;&#10;AI-generated content may be incorrect.">
              <a:extLst>
                <a:ext uri="{FF2B5EF4-FFF2-40B4-BE49-F238E27FC236}">
                  <a16:creationId xmlns:a16="http://schemas.microsoft.com/office/drawing/2014/main" id="{F4767885-B4C8-CC4E-135D-280FD3BF6C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8271" y="4042606"/>
              <a:ext cx="819048" cy="1180952"/>
            </a:xfrm>
            <a:prstGeom prst="rect">
              <a:avLst/>
            </a:prstGeom>
          </p:spPr>
        </p:pic>
        <p:pic>
          <p:nvPicPr>
            <p:cNvPr id="21" name="Picture 20" descr="Square&#10;&#10;AI-generated content may be incorrect.">
              <a:extLst>
                <a:ext uri="{FF2B5EF4-FFF2-40B4-BE49-F238E27FC236}">
                  <a16:creationId xmlns:a16="http://schemas.microsoft.com/office/drawing/2014/main" id="{2E7A579C-DBFA-DF73-CCCC-6F78E3B506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4971" y="3722121"/>
              <a:ext cx="809524" cy="1180952"/>
            </a:xfrm>
            <a:prstGeom prst="rect">
              <a:avLst/>
            </a:prstGeom>
          </p:spPr>
        </p:pic>
      </p:grpSp>
      <p:sp>
        <p:nvSpPr>
          <p:cNvPr id="5" name="Date Placeholder 4">
            <a:extLst>
              <a:ext uri="{FF2B5EF4-FFF2-40B4-BE49-F238E27FC236}">
                <a16:creationId xmlns:a16="http://schemas.microsoft.com/office/drawing/2014/main" id="{D0F6CA26-F559-10C1-4A39-AF2FD10B4A4B}"/>
              </a:ext>
            </a:extLst>
          </p:cNvPr>
          <p:cNvSpPr>
            <a:spLocks noGrp="1"/>
          </p:cNvSpPr>
          <p:nvPr>
            <p:ph type="dt" sz="half" idx="10"/>
          </p:nvPr>
        </p:nvSpPr>
        <p:spPr/>
        <p:txBody>
          <a:bodyPr/>
          <a:lstStyle/>
          <a:p>
            <a:fld id="{7C198DD1-C477-482D-A126-3FBDD1778E48}" type="datetime1">
              <a:rPr lang="en-US" smtClean="0"/>
              <a:t>3/4/2026</a:t>
            </a:fld>
            <a:endParaRPr lang="en-US" dirty="0"/>
          </a:p>
        </p:txBody>
      </p:sp>
      <p:sp>
        <p:nvSpPr>
          <p:cNvPr id="6" name="Footer Placeholder 5">
            <a:extLst>
              <a:ext uri="{FF2B5EF4-FFF2-40B4-BE49-F238E27FC236}">
                <a16:creationId xmlns:a16="http://schemas.microsoft.com/office/drawing/2014/main" id="{4A11C294-6CFE-7AC0-CB7A-1BB9276302A5}"/>
              </a:ext>
            </a:extLst>
          </p:cNvPr>
          <p:cNvSpPr>
            <a:spLocks noGrp="1"/>
          </p:cNvSpPr>
          <p:nvPr>
            <p:ph type="ftr" sz="quarter" idx="3"/>
          </p:nvPr>
        </p:nvSpPr>
        <p:spPr/>
        <p:txBody>
          <a:bodyPr/>
          <a:lstStyle/>
          <a:p>
            <a:r>
              <a:rPr lang="en-US"/>
              <a:t>health.mn.gov</a:t>
            </a:r>
            <a:endParaRPr lang="en-US" dirty="0"/>
          </a:p>
        </p:txBody>
      </p:sp>
      <p:sp>
        <p:nvSpPr>
          <p:cNvPr id="7" name="Slide Number Placeholder 6">
            <a:extLst>
              <a:ext uri="{FF2B5EF4-FFF2-40B4-BE49-F238E27FC236}">
                <a16:creationId xmlns:a16="http://schemas.microsoft.com/office/drawing/2014/main" id="{F2D57A0E-BC21-333B-0641-C58ED8C26D3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00820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C5D935-9998-46C7-B3B5-85050A2A2F73}"/>
              </a:ext>
            </a:extLst>
          </p:cNvPr>
          <p:cNvSpPr>
            <a:spLocks noGrp="1"/>
          </p:cNvSpPr>
          <p:nvPr>
            <p:ph type="title"/>
          </p:nvPr>
        </p:nvSpPr>
        <p:spPr/>
        <p:txBody>
          <a:bodyPr/>
          <a:lstStyle/>
          <a:p>
            <a:r>
              <a:rPr lang="en-US" dirty="0"/>
              <a:t>Hide footer information the right way</a:t>
            </a:r>
          </a:p>
        </p:txBody>
      </p:sp>
      <p:sp>
        <p:nvSpPr>
          <p:cNvPr id="6" name="Content Placeholder 2">
            <a:extLst>
              <a:ext uri="{FF2B5EF4-FFF2-40B4-BE49-F238E27FC236}">
                <a16:creationId xmlns:a16="http://schemas.microsoft.com/office/drawing/2014/main" id="{CE0BD106-C7C0-4114-B422-BF3F428F75A3}"/>
              </a:ext>
            </a:extLst>
          </p:cNvPr>
          <p:cNvSpPr>
            <a:spLocks noGrp="1"/>
          </p:cNvSpPr>
          <p:nvPr>
            <p:ph sz="half" idx="1"/>
          </p:nvPr>
        </p:nvSpPr>
        <p:spPr>
          <a:xfrm>
            <a:off x="356074" y="1446455"/>
            <a:ext cx="4228085" cy="4882556"/>
          </a:xfrm>
        </p:spPr>
        <p:txBody>
          <a:bodyPr>
            <a:normAutofit fontScale="85000" lnSpcReduction="20000"/>
          </a:bodyPr>
          <a:lstStyle/>
          <a:p>
            <a:pPr marL="457200" indent="-457200">
              <a:buFont typeface="+mj-lt"/>
              <a:buAutoNum type="arabicPeriod"/>
            </a:pPr>
            <a:r>
              <a:rPr lang="en-US" dirty="0"/>
              <a:t>Distribute Command, Operations, Logistics, Planning and Finance roles to all players.</a:t>
            </a:r>
          </a:p>
          <a:p>
            <a:pPr marL="457200" indent="-457200">
              <a:buFont typeface="+mj-lt"/>
              <a:buAutoNum type="arabicPeriod"/>
            </a:pPr>
            <a:r>
              <a:rPr lang="en-US" dirty="0"/>
              <a:t>Give each role 10 resource tokens</a:t>
            </a:r>
          </a:p>
          <a:p>
            <a:pPr marL="457200" indent="-457200">
              <a:buFont typeface="+mj-lt"/>
              <a:buAutoNum type="arabicPeriod"/>
            </a:pPr>
            <a:r>
              <a:rPr lang="en-US" dirty="0"/>
              <a:t>Put Metric Sheet and Deck/Discard sheet where everyone can read it.</a:t>
            </a:r>
          </a:p>
          <a:p>
            <a:pPr marL="457200" indent="-457200">
              <a:buFont typeface="+mj-lt"/>
              <a:buAutoNum type="arabicPeriod"/>
            </a:pPr>
            <a:r>
              <a:rPr lang="en-US" dirty="0"/>
              <a:t>Put tokens on 1 for Situation Progression and 3 for each Metric</a:t>
            </a:r>
          </a:p>
          <a:p>
            <a:pPr marL="457200" indent="-457200">
              <a:buFont typeface="+mj-lt"/>
              <a:buAutoNum type="arabicPeriod"/>
            </a:pPr>
            <a:r>
              <a:rPr lang="en-US" dirty="0"/>
              <a:t>Shuffle Activity, Problem, and Advantage cards together and put in “Deck” Space</a:t>
            </a:r>
          </a:p>
        </p:txBody>
      </p:sp>
      <p:sp>
        <p:nvSpPr>
          <p:cNvPr id="7" name="Date Placeholder 4">
            <a:extLst>
              <a:ext uri="{FF2B5EF4-FFF2-40B4-BE49-F238E27FC236}">
                <a16:creationId xmlns:a16="http://schemas.microsoft.com/office/drawing/2014/main" id="{F3C67285-220B-4B08-90C5-D9F2C2891567}"/>
              </a:ext>
            </a:extLst>
          </p:cNvPr>
          <p:cNvSpPr>
            <a:spLocks noGrp="1"/>
          </p:cNvSpPr>
          <p:nvPr>
            <p:ph type="dt" sz="half" idx="10"/>
          </p:nvPr>
        </p:nvSpPr>
        <p:spPr/>
        <p:txBody>
          <a:bodyPr/>
          <a:lstStyle/>
          <a:p>
            <a:fld id="{04F2BDAB-9654-4C9C-965D-006AE3002019}" type="datetime1">
              <a:rPr lang="en-US" smtClean="0"/>
              <a:t>3/4/2026</a:t>
            </a:fld>
            <a:endParaRPr lang="en-US"/>
          </a:p>
        </p:txBody>
      </p:sp>
      <p:sp>
        <p:nvSpPr>
          <p:cNvPr id="8" name="Footer Placeholder 5">
            <a:extLst>
              <a:ext uri="{FF2B5EF4-FFF2-40B4-BE49-F238E27FC236}">
                <a16:creationId xmlns:a16="http://schemas.microsoft.com/office/drawing/2014/main" id="{7FB62AFD-44C5-4C36-84CD-8E1F686F4130}"/>
              </a:ext>
            </a:extLst>
          </p:cNvPr>
          <p:cNvSpPr>
            <a:spLocks noGrp="1"/>
          </p:cNvSpPr>
          <p:nvPr>
            <p:ph type="ftr" sz="quarter" idx="3"/>
          </p:nvPr>
        </p:nvSpPr>
        <p:spPr/>
        <p:txBody>
          <a:bodyPr/>
          <a:lstStyle/>
          <a:p>
            <a:r>
              <a:rPr lang="en-US" dirty="0"/>
              <a:t>health.state.mn.us</a:t>
            </a:r>
          </a:p>
        </p:txBody>
      </p:sp>
      <p:sp>
        <p:nvSpPr>
          <p:cNvPr id="9" name="Slide Number Placeholder 6">
            <a:extLst>
              <a:ext uri="{FF2B5EF4-FFF2-40B4-BE49-F238E27FC236}">
                <a16:creationId xmlns:a16="http://schemas.microsoft.com/office/drawing/2014/main" id="{5E1A12E9-94F7-4620-8F8F-434457627D9F}"/>
              </a:ext>
            </a:extLst>
          </p:cNvPr>
          <p:cNvSpPr>
            <a:spLocks noGrp="1"/>
          </p:cNvSpPr>
          <p:nvPr>
            <p:ph type="sldNum" sz="quarter" idx="12"/>
          </p:nvPr>
        </p:nvSpPr>
        <p:spPr/>
        <p:txBody>
          <a:bodyPr/>
          <a:lstStyle/>
          <a:p>
            <a:fld id="{48F63A3B-78C7-47BE-AE5E-E10140E04643}" type="slidenum">
              <a:rPr lang="en-US" smtClean="0"/>
              <a:t>5</a:t>
            </a:fld>
            <a:endParaRPr lang="en-US"/>
          </a:p>
        </p:txBody>
      </p:sp>
      <p:grpSp>
        <p:nvGrpSpPr>
          <p:cNvPr id="4" name="Group 3" descr="Pictures of the different game components">
            <a:extLst>
              <a:ext uri="{FF2B5EF4-FFF2-40B4-BE49-F238E27FC236}">
                <a16:creationId xmlns:a16="http://schemas.microsoft.com/office/drawing/2014/main" id="{0A5D4473-7191-0115-529E-4DFEFEEFFDAF}"/>
              </a:ext>
            </a:extLst>
          </p:cNvPr>
          <p:cNvGrpSpPr/>
          <p:nvPr/>
        </p:nvGrpSpPr>
        <p:grpSpPr>
          <a:xfrm>
            <a:off x="4584159" y="1419117"/>
            <a:ext cx="7133708" cy="5302357"/>
            <a:chOff x="5001133" y="1418162"/>
            <a:chExt cx="7133708" cy="5302357"/>
          </a:xfrm>
        </p:grpSpPr>
        <p:grpSp>
          <p:nvGrpSpPr>
            <p:cNvPr id="10" name="Group 143">
              <a:extLst>
                <a:ext uri="{FF2B5EF4-FFF2-40B4-BE49-F238E27FC236}">
                  <a16:creationId xmlns:a16="http://schemas.microsoft.com/office/drawing/2014/main" id="{3570E9FA-B05F-C186-7495-5C491ECD4F17}"/>
                </a:ext>
              </a:extLst>
            </p:cNvPr>
            <p:cNvGrpSpPr>
              <a:grpSpLocks/>
            </p:cNvGrpSpPr>
            <p:nvPr/>
          </p:nvGrpSpPr>
          <p:grpSpPr bwMode="auto">
            <a:xfrm>
              <a:off x="9031120" y="1418162"/>
              <a:ext cx="3103721" cy="2158365"/>
              <a:chOff x="100480067" y="112767587"/>
              <a:chExt cx="10347225" cy="7195775"/>
            </a:xfrm>
          </p:grpSpPr>
          <p:sp>
            <p:nvSpPr>
              <p:cNvPr id="21" name="Rectangle 144">
                <a:extLst>
                  <a:ext uri="{FF2B5EF4-FFF2-40B4-BE49-F238E27FC236}">
                    <a16:creationId xmlns:a16="http://schemas.microsoft.com/office/drawing/2014/main" id="{09636703-5B84-C8D9-E50F-703BFF23091D}"/>
                  </a:ext>
                </a:extLst>
              </p:cNvPr>
              <p:cNvSpPr>
                <a:spLocks noChangeArrowheads="1"/>
              </p:cNvSpPr>
              <p:nvPr/>
            </p:nvSpPr>
            <p:spPr bwMode="auto">
              <a:xfrm>
                <a:off x="100480067" y="112767587"/>
                <a:ext cx="10347225" cy="7195775"/>
              </a:xfrm>
              <a:prstGeom prst="rect">
                <a:avLst/>
              </a:prstGeom>
              <a:solidFill>
                <a:srgbClr val="D9D9D9"/>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2" name="AutoShape 145">
                <a:extLst>
                  <a:ext uri="{FF2B5EF4-FFF2-40B4-BE49-F238E27FC236}">
                    <a16:creationId xmlns:a16="http://schemas.microsoft.com/office/drawing/2014/main" id="{78FA4242-156E-9EB8-CB7D-251231CCC9A7}"/>
                  </a:ext>
                </a:extLst>
              </p:cNvPr>
              <p:cNvCxnSpPr>
                <a:cxnSpLocks noChangeShapeType="1"/>
              </p:cNvCxnSpPr>
              <p:nvPr/>
            </p:nvCxnSpPr>
            <p:spPr bwMode="auto">
              <a:xfrm>
                <a:off x="101081679" y="116365472"/>
                <a:ext cx="9144000" cy="5"/>
              </a:xfrm>
              <a:prstGeom prst="straightConnector1">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3" name="Rectangle 146">
                <a:extLst>
                  <a:ext uri="{FF2B5EF4-FFF2-40B4-BE49-F238E27FC236}">
                    <a16:creationId xmlns:a16="http://schemas.microsoft.com/office/drawing/2014/main" id="{23A68B51-AB48-DDA3-B5F2-480F37802A21}"/>
                  </a:ext>
                </a:extLst>
              </p:cNvPr>
              <p:cNvSpPr>
                <a:spLocks noChangeArrowheads="1"/>
              </p:cNvSpPr>
              <p:nvPr/>
            </p:nvSpPr>
            <p:spPr bwMode="auto">
              <a:xfrm>
                <a:off x="101194855"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Rectangle 147">
                <a:extLst>
                  <a:ext uri="{FF2B5EF4-FFF2-40B4-BE49-F238E27FC236}">
                    <a16:creationId xmlns:a16="http://schemas.microsoft.com/office/drawing/2014/main" id="{676380EC-97E7-6F4A-E759-6043F994BD07}"/>
                  </a:ext>
                </a:extLst>
              </p:cNvPr>
              <p:cNvSpPr>
                <a:spLocks noChangeArrowheads="1"/>
              </p:cNvSpPr>
              <p:nvPr/>
            </p:nvSpPr>
            <p:spPr bwMode="auto">
              <a:xfrm>
                <a:off x="102189643"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Rectangle 148">
                <a:extLst>
                  <a:ext uri="{FF2B5EF4-FFF2-40B4-BE49-F238E27FC236}">
                    <a16:creationId xmlns:a16="http://schemas.microsoft.com/office/drawing/2014/main" id="{188AB2CC-A61A-A195-C020-ED469AD9598E}"/>
                  </a:ext>
                </a:extLst>
              </p:cNvPr>
              <p:cNvSpPr>
                <a:spLocks noChangeArrowheads="1"/>
              </p:cNvSpPr>
              <p:nvPr/>
            </p:nvSpPr>
            <p:spPr bwMode="auto">
              <a:xfrm>
                <a:off x="103209906" y="115908277"/>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Rectangle 149">
                <a:extLst>
                  <a:ext uri="{FF2B5EF4-FFF2-40B4-BE49-F238E27FC236}">
                    <a16:creationId xmlns:a16="http://schemas.microsoft.com/office/drawing/2014/main" id="{231AC3D8-3A8C-6EE7-6F6C-AD280E4769B2}"/>
                  </a:ext>
                </a:extLst>
              </p:cNvPr>
              <p:cNvSpPr>
                <a:spLocks noChangeArrowheads="1"/>
              </p:cNvSpPr>
              <p:nvPr/>
            </p:nvSpPr>
            <p:spPr bwMode="auto">
              <a:xfrm>
                <a:off x="104227351"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Rectangle 150">
                <a:extLst>
                  <a:ext uri="{FF2B5EF4-FFF2-40B4-BE49-F238E27FC236}">
                    <a16:creationId xmlns:a16="http://schemas.microsoft.com/office/drawing/2014/main" id="{22AA1EF3-EBF9-6F58-66D6-9FD8A7B6BD76}"/>
                  </a:ext>
                </a:extLst>
              </p:cNvPr>
              <p:cNvSpPr>
                <a:spLocks noChangeArrowheads="1"/>
              </p:cNvSpPr>
              <p:nvPr/>
            </p:nvSpPr>
            <p:spPr bwMode="auto">
              <a:xfrm>
                <a:off x="105247072"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151">
                <a:extLst>
                  <a:ext uri="{FF2B5EF4-FFF2-40B4-BE49-F238E27FC236}">
                    <a16:creationId xmlns:a16="http://schemas.microsoft.com/office/drawing/2014/main" id="{BDA0C208-23D8-3A5E-9FBF-85A1C7D9FF5A}"/>
                  </a:ext>
                </a:extLst>
              </p:cNvPr>
              <p:cNvSpPr>
                <a:spLocks noChangeArrowheads="1"/>
              </p:cNvSpPr>
              <p:nvPr/>
            </p:nvSpPr>
            <p:spPr bwMode="auto">
              <a:xfrm>
                <a:off x="106274052"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Rectangle 152">
                <a:extLst>
                  <a:ext uri="{FF2B5EF4-FFF2-40B4-BE49-F238E27FC236}">
                    <a16:creationId xmlns:a16="http://schemas.microsoft.com/office/drawing/2014/main" id="{24E612D2-D31D-7922-CD6D-38D1F21DEF53}"/>
                  </a:ext>
                </a:extLst>
              </p:cNvPr>
              <p:cNvSpPr>
                <a:spLocks noChangeArrowheads="1"/>
              </p:cNvSpPr>
              <p:nvPr/>
            </p:nvSpPr>
            <p:spPr bwMode="auto">
              <a:xfrm>
                <a:off x="107315308"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Rectangle 153">
                <a:extLst>
                  <a:ext uri="{FF2B5EF4-FFF2-40B4-BE49-F238E27FC236}">
                    <a16:creationId xmlns:a16="http://schemas.microsoft.com/office/drawing/2014/main" id="{141D9D4E-B8FC-C456-F67F-5C775FEE1194}"/>
                  </a:ext>
                </a:extLst>
              </p:cNvPr>
              <p:cNvSpPr>
                <a:spLocks noChangeArrowheads="1"/>
              </p:cNvSpPr>
              <p:nvPr/>
            </p:nvSpPr>
            <p:spPr bwMode="auto">
              <a:xfrm>
                <a:off x="108345598" y="115908275"/>
                <a:ext cx="914400" cy="914400"/>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 name="AutoShape 154">
                <a:extLst>
                  <a:ext uri="{FF2B5EF4-FFF2-40B4-BE49-F238E27FC236}">
                    <a16:creationId xmlns:a16="http://schemas.microsoft.com/office/drawing/2014/main" id="{24DB7810-3D8C-574C-C3FF-BFB5359EF9E7}"/>
                  </a:ext>
                </a:extLst>
              </p:cNvPr>
              <p:cNvCxnSpPr>
                <a:cxnSpLocks noChangeShapeType="1"/>
              </p:cNvCxnSpPr>
              <p:nvPr/>
            </p:nvCxnSpPr>
            <p:spPr bwMode="auto">
              <a:xfrm>
                <a:off x="101081734" y="117510454"/>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2" name="AutoShape 155">
                <a:extLst>
                  <a:ext uri="{FF2B5EF4-FFF2-40B4-BE49-F238E27FC236}">
                    <a16:creationId xmlns:a16="http://schemas.microsoft.com/office/drawing/2014/main" id="{96471BF9-5F11-8DFB-C744-4E1E461622B7}"/>
                  </a:ext>
                </a:extLst>
              </p:cNvPr>
              <p:cNvCxnSpPr>
                <a:cxnSpLocks noChangeShapeType="1"/>
              </p:cNvCxnSpPr>
              <p:nvPr/>
            </p:nvCxnSpPr>
            <p:spPr bwMode="auto">
              <a:xfrm>
                <a:off x="101081734" y="118646108"/>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3" name="AutoShape 156">
                <a:extLst>
                  <a:ext uri="{FF2B5EF4-FFF2-40B4-BE49-F238E27FC236}">
                    <a16:creationId xmlns:a16="http://schemas.microsoft.com/office/drawing/2014/main" id="{589DD0A8-6CA4-2B82-175C-AA43368AE060}"/>
                  </a:ext>
                </a:extLst>
              </p:cNvPr>
              <p:cNvCxnSpPr>
                <a:cxnSpLocks noChangeShapeType="1"/>
              </p:cNvCxnSpPr>
              <p:nvPr/>
            </p:nvCxnSpPr>
            <p:spPr bwMode="auto">
              <a:xfrm>
                <a:off x="101101999" y="115221571"/>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34" name="AutoShape 157">
                <a:extLst>
                  <a:ext uri="{FF2B5EF4-FFF2-40B4-BE49-F238E27FC236}">
                    <a16:creationId xmlns:a16="http://schemas.microsoft.com/office/drawing/2014/main" id="{654D2DC2-3490-708B-78F5-79B538B31A03}"/>
                  </a:ext>
                </a:extLst>
              </p:cNvPr>
              <p:cNvCxnSpPr>
                <a:cxnSpLocks noChangeShapeType="1"/>
              </p:cNvCxnSpPr>
              <p:nvPr/>
            </p:nvCxnSpPr>
            <p:spPr bwMode="auto">
              <a:xfrm>
                <a:off x="101081679" y="114076306"/>
                <a:ext cx="9144000" cy="5"/>
              </a:xfrm>
              <a:prstGeom prst="straightConnector1">
                <a:avLst/>
              </a:prstGeom>
              <a:noFill/>
              <a:ln w="635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5" name="Oval 158">
                <a:extLst>
                  <a:ext uri="{FF2B5EF4-FFF2-40B4-BE49-F238E27FC236}">
                    <a16:creationId xmlns:a16="http://schemas.microsoft.com/office/drawing/2014/main" id="{60538739-0247-E23B-8CE6-CEB39562BE6E}"/>
                  </a:ext>
                </a:extLst>
              </p:cNvPr>
              <p:cNvSpPr>
                <a:spLocks noChangeArrowheads="1"/>
              </p:cNvSpPr>
              <p:nvPr/>
            </p:nvSpPr>
            <p:spPr bwMode="auto">
              <a:xfrm>
                <a:off x="108345514"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Oval 159">
                <a:extLst>
                  <a:ext uri="{FF2B5EF4-FFF2-40B4-BE49-F238E27FC236}">
                    <a16:creationId xmlns:a16="http://schemas.microsoft.com/office/drawing/2014/main" id="{9699E6EE-AFF6-016B-DA60-44812236B8D5}"/>
                  </a:ext>
                </a:extLst>
              </p:cNvPr>
              <p:cNvSpPr>
                <a:spLocks noChangeArrowheads="1"/>
              </p:cNvSpPr>
              <p:nvPr/>
            </p:nvSpPr>
            <p:spPr bwMode="auto">
              <a:xfrm>
                <a:off x="101184024"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Oval 160">
                <a:extLst>
                  <a:ext uri="{FF2B5EF4-FFF2-40B4-BE49-F238E27FC236}">
                    <a16:creationId xmlns:a16="http://schemas.microsoft.com/office/drawing/2014/main" id="{0B6C57DD-1E53-A355-B40D-72687A62E088}"/>
                  </a:ext>
                </a:extLst>
              </p:cNvPr>
              <p:cNvSpPr>
                <a:spLocks noChangeArrowheads="1"/>
              </p:cNvSpPr>
              <p:nvPr/>
            </p:nvSpPr>
            <p:spPr bwMode="auto">
              <a:xfrm>
                <a:off x="102179789"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Oval 161">
                <a:extLst>
                  <a:ext uri="{FF2B5EF4-FFF2-40B4-BE49-F238E27FC236}">
                    <a16:creationId xmlns:a16="http://schemas.microsoft.com/office/drawing/2014/main" id="{C73F4EDC-1794-9A0E-80C5-C719A5A04662}"/>
                  </a:ext>
                </a:extLst>
              </p:cNvPr>
              <p:cNvSpPr>
                <a:spLocks noChangeArrowheads="1"/>
              </p:cNvSpPr>
              <p:nvPr/>
            </p:nvSpPr>
            <p:spPr bwMode="auto">
              <a:xfrm>
                <a:off x="103188134" y="117053254"/>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Oval 162">
                <a:extLst>
                  <a:ext uri="{FF2B5EF4-FFF2-40B4-BE49-F238E27FC236}">
                    <a16:creationId xmlns:a16="http://schemas.microsoft.com/office/drawing/2014/main" id="{B1F0549D-1E3E-DF9E-E92F-3F9A6030F187}"/>
                  </a:ext>
                </a:extLst>
              </p:cNvPr>
              <p:cNvSpPr>
                <a:spLocks noChangeArrowheads="1"/>
              </p:cNvSpPr>
              <p:nvPr/>
            </p:nvSpPr>
            <p:spPr bwMode="auto">
              <a:xfrm>
                <a:off x="104227351"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Oval 163">
                <a:extLst>
                  <a:ext uri="{FF2B5EF4-FFF2-40B4-BE49-F238E27FC236}">
                    <a16:creationId xmlns:a16="http://schemas.microsoft.com/office/drawing/2014/main" id="{2BB271DF-44AF-ADE7-8F46-111F92B7C71F}"/>
                  </a:ext>
                </a:extLst>
              </p:cNvPr>
              <p:cNvSpPr>
                <a:spLocks noChangeArrowheads="1"/>
              </p:cNvSpPr>
              <p:nvPr/>
            </p:nvSpPr>
            <p:spPr bwMode="auto">
              <a:xfrm>
                <a:off x="105237207" y="117053254"/>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Oval 164">
                <a:extLst>
                  <a:ext uri="{FF2B5EF4-FFF2-40B4-BE49-F238E27FC236}">
                    <a16:creationId xmlns:a16="http://schemas.microsoft.com/office/drawing/2014/main" id="{A129F589-179E-0072-F1AD-01F2AA0FD1AC}"/>
                  </a:ext>
                </a:extLst>
              </p:cNvPr>
              <p:cNvSpPr>
                <a:spLocks noChangeArrowheads="1"/>
              </p:cNvSpPr>
              <p:nvPr/>
            </p:nvSpPr>
            <p:spPr bwMode="auto">
              <a:xfrm>
                <a:off x="106274052"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Oval 165">
                <a:extLst>
                  <a:ext uri="{FF2B5EF4-FFF2-40B4-BE49-F238E27FC236}">
                    <a16:creationId xmlns:a16="http://schemas.microsoft.com/office/drawing/2014/main" id="{4AA37AF5-A1F5-F096-F9EB-25E1D0012D75}"/>
                  </a:ext>
                </a:extLst>
              </p:cNvPr>
              <p:cNvSpPr>
                <a:spLocks noChangeArrowheads="1"/>
              </p:cNvSpPr>
              <p:nvPr/>
            </p:nvSpPr>
            <p:spPr bwMode="auto">
              <a:xfrm>
                <a:off x="107300486" y="117053254"/>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Oval 166">
                <a:extLst>
                  <a:ext uri="{FF2B5EF4-FFF2-40B4-BE49-F238E27FC236}">
                    <a16:creationId xmlns:a16="http://schemas.microsoft.com/office/drawing/2014/main" id="{72D86363-2865-B9E7-188F-4F19E914B9BD}"/>
                  </a:ext>
                </a:extLst>
              </p:cNvPr>
              <p:cNvSpPr>
                <a:spLocks noChangeArrowheads="1"/>
              </p:cNvSpPr>
              <p:nvPr/>
            </p:nvSpPr>
            <p:spPr bwMode="auto">
              <a:xfrm>
                <a:off x="108345514" y="117053259"/>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Oval 167">
                <a:extLst>
                  <a:ext uri="{FF2B5EF4-FFF2-40B4-BE49-F238E27FC236}">
                    <a16:creationId xmlns:a16="http://schemas.microsoft.com/office/drawing/2014/main" id="{057FE9A8-F23F-13EE-8E1C-7554190B54F5}"/>
                  </a:ext>
                </a:extLst>
              </p:cNvPr>
              <p:cNvSpPr>
                <a:spLocks noChangeArrowheads="1"/>
              </p:cNvSpPr>
              <p:nvPr/>
            </p:nvSpPr>
            <p:spPr bwMode="auto">
              <a:xfrm>
                <a:off x="101184024"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Oval 168">
                <a:extLst>
                  <a:ext uri="{FF2B5EF4-FFF2-40B4-BE49-F238E27FC236}">
                    <a16:creationId xmlns:a16="http://schemas.microsoft.com/office/drawing/2014/main" id="{0E4DE30C-4A29-6D7D-6567-CB84435AD3FF}"/>
                  </a:ext>
                </a:extLst>
              </p:cNvPr>
              <p:cNvSpPr>
                <a:spLocks noChangeArrowheads="1"/>
              </p:cNvSpPr>
              <p:nvPr/>
            </p:nvSpPr>
            <p:spPr bwMode="auto">
              <a:xfrm>
                <a:off x="102179789"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Oval 169">
                <a:extLst>
                  <a:ext uri="{FF2B5EF4-FFF2-40B4-BE49-F238E27FC236}">
                    <a16:creationId xmlns:a16="http://schemas.microsoft.com/office/drawing/2014/main" id="{AD756A2E-D324-F172-BA28-EF04CE136D62}"/>
                  </a:ext>
                </a:extLst>
              </p:cNvPr>
              <p:cNvSpPr>
                <a:spLocks noChangeArrowheads="1"/>
              </p:cNvSpPr>
              <p:nvPr/>
            </p:nvSpPr>
            <p:spPr bwMode="auto">
              <a:xfrm>
                <a:off x="103209906" y="118188908"/>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Oval 170">
                <a:extLst>
                  <a:ext uri="{FF2B5EF4-FFF2-40B4-BE49-F238E27FC236}">
                    <a16:creationId xmlns:a16="http://schemas.microsoft.com/office/drawing/2014/main" id="{7B4B792D-BA68-DA4E-E3C7-33EC4097D10C}"/>
                  </a:ext>
                </a:extLst>
              </p:cNvPr>
              <p:cNvSpPr>
                <a:spLocks noChangeArrowheads="1"/>
              </p:cNvSpPr>
              <p:nvPr/>
            </p:nvSpPr>
            <p:spPr bwMode="auto">
              <a:xfrm>
                <a:off x="104227351"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Oval 171">
                <a:extLst>
                  <a:ext uri="{FF2B5EF4-FFF2-40B4-BE49-F238E27FC236}">
                    <a16:creationId xmlns:a16="http://schemas.microsoft.com/office/drawing/2014/main" id="{2CCA2415-803E-234D-D577-E5A232B4995F}"/>
                  </a:ext>
                </a:extLst>
              </p:cNvPr>
              <p:cNvSpPr>
                <a:spLocks noChangeArrowheads="1"/>
              </p:cNvSpPr>
              <p:nvPr/>
            </p:nvSpPr>
            <p:spPr bwMode="auto">
              <a:xfrm>
                <a:off x="105247072" y="118188908"/>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Oval 172">
                <a:extLst>
                  <a:ext uri="{FF2B5EF4-FFF2-40B4-BE49-F238E27FC236}">
                    <a16:creationId xmlns:a16="http://schemas.microsoft.com/office/drawing/2014/main" id="{FEA0D68C-FBA7-8720-B7BE-6C802BEDA871}"/>
                  </a:ext>
                </a:extLst>
              </p:cNvPr>
              <p:cNvSpPr>
                <a:spLocks noChangeArrowheads="1"/>
              </p:cNvSpPr>
              <p:nvPr/>
            </p:nvSpPr>
            <p:spPr bwMode="auto">
              <a:xfrm>
                <a:off x="106274052"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Oval 173">
                <a:extLst>
                  <a:ext uri="{FF2B5EF4-FFF2-40B4-BE49-F238E27FC236}">
                    <a16:creationId xmlns:a16="http://schemas.microsoft.com/office/drawing/2014/main" id="{926E97EC-967D-C2B5-8416-D00552A581C2}"/>
                  </a:ext>
                </a:extLst>
              </p:cNvPr>
              <p:cNvSpPr>
                <a:spLocks noChangeArrowheads="1"/>
              </p:cNvSpPr>
              <p:nvPr/>
            </p:nvSpPr>
            <p:spPr bwMode="auto">
              <a:xfrm>
                <a:off x="107315308" y="118188913"/>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Oval 174">
                <a:extLst>
                  <a:ext uri="{FF2B5EF4-FFF2-40B4-BE49-F238E27FC236}">
                    <a16:creationId xmlns:a16="http://schemas.microsoft.com/office/drawing/2014/main" id="{83E3F1A9-CD0B-B557-4EF5-40634C71D7CB}"/>
                  </a:ext>
                </a:extLst>
              </p:cNvPr>
              <p:cNvSpPr>
                <a:spLocks noChangeArrowheads="1"/>
              </p:cNvSpPr>
              <p:nvPr/>
            </p:nvSpPr>
            <p:spPr bwMode="auto">
              <a:xfrm>
                <a:off x="108345653" y="118188908"/>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Oval 175">
                <a:extLst>
                  <a:ext uri="{FF2B5EF4-FFF2-40B4-BE49-F238E27FC236}">
                    <a16:creationId xmlns:a16="http://schemas.microsoft.com/office/drawing/2014/main" id="{603A6273-79F4-7E95-096C-D65EDF0F50B5}"/>
                  </a:ext>
                </a:extLst>
              </p:cNvPr>
              <p:cNvSpPr>
                <a:spLocks noChangeArrowheads="1"/>
              </p:cNvSpPr>
              <p:nvPr/>
            </p:nvSpPr>
            <p:spPr bwMode="auto">
              <a:xfrm>
                <a:off x="107315363"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Oval 176">
                <a:extLst>
                  <a:ext uri="{FF2B5EF4-FFF2-40B4-BE49-F238E27FC236}">
                    <a16:creationId xmlns:a16="http://schemas.microsoft.com/office/drawing/2014/main" id="{9EDECAC2-EF0B-4C37-0F95-1B28CA4435BB}"/>
                  </a:ext>
                </a:extLst>
              </p:cNvPr>
              <p:cNvSpPr>
                <a:spLocks noChangeArrowheads="1"/>
              </p:cNvSpPr>
              <p:nvPr/>
            </p:nvSpPr>
            <p:spPr bwMode="auto">
              <a:xfrm>
                <a:off x="106274052" y="113619106"/>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Oval 177">
                <a:extLst>
                  <a:ext uri="{FF2B5EF4-FFF2-40B4-BE49-F238E27FC236}">
                    <a16:creationId xmlns:a16="http://schemas.microsoft.com/office/drawing/2014/main" id="{D2E8D743-7268-3E69-939B-FD1329BDFE38}"/>
                  </a:ext>
                </a:extLst>
              </p:cNvPr>
              <p:cNvSpPr>
                <a:spLocks noChangeArrowheads="1"/>
              </p:cNvSpPr>
              <p:nvPr/>
            </p:nvSpPr>
            <p:spPr bwMode="auto">
              <a:xfrm>
                <a:off x="105247127"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Oval 178">
                <a:extLst>
                  <a:ext uri="{FF2B5EF4-FFF2-40B4-BE49-F238E27FC236}">
                    <a16:creationId xmlns:a16="http://schemas.microsoft.com/office/drawing/2014/main" id="{DE19349C-8A19-0BF7-849A-2D11D9DA666E}"/>
                  </a:ext>
                </a:extLst>
              </p:cNvPr>
              <p:cNvSpPr>
                <a:spLocks noChangeArrowheads="1"/>
              </p:cNvSpPr>
              <p:nvPr/>
            </p:nvSpPr>
            <p:spPr bwMode="auto">
              <a:xfrm>
                <a:off x="104227351"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Oval 179">
                <a:extLst>
                  <a:ext uri="{FF2B5EF4-FFF2-40B4-BE49-F238E27FC236}">
                    <a16:creationId xmlns:a16="http://schemas.microsoft.com/office/drawing/2014/main" id="{9ADAF2AD-DE23-A40A-C668-969BB433A4B6}"/>
                  </a:ext>
                </a:extLst>
              </p:cNvPr>
              <p:cNvSpPr>
                <a:spLocks noChangeArrowheads="1"/>
              </p:cNvSpPr>
              <p:nvPr/>
            </p:nvSpPr>
            <p:spPr bwMode="auto">
              <a:xfrm>
                <a:off x="103191129"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Oval 180">
                <a:extLst>
                  <a:ext uri="{FF2B5EF4-FFF2-40B4-BE49-F238E27FC236}">
                    <a16:creationId xmlns:a16="http://schemas.microsoft.com/office/drawing/2014/main" id="{5CED4AAA-85C6-B378-9C6F-6C29E48531F4}"/>
                  </a:ext>
                </a:extLst>
              </p:cNvPr>
              <p:cNvSpPr>
                <a:spLocks noChangeArrowheads="1"/>
              </p:cNvSpPr>
              <p:nvPr/>
            </p:nvSpPr>
            <p:spPr bwMode="auto">
              <a:xfrm>
                <a:off x="102189643"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Oval 181">
                <a:extLst>
                  <a:ext uri="{FF2B5EF4-FFF2-40B4-BE49-F238E27FC236}">
                    <a16:creationId xmlns:a16="http://schemas.microsoft.com/office/drawing/2014/main" id="{2118998A-97D7-4E54-2AE5-B814E02E6CB8}"/>
                  </a:ext>
                </a:extLst>
              </p:cNvPr>
              <p:cNvSpPr>
                <a:spLocks noChangeArrowheads="1"/>
              </p:cNvSpPr>
              <p:nvPr/>
            </p:nvSpPr>
            <p:spPr bwMode="auto">
              <a:xfrm>
                <a:off x="101194910" y="113619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Oval 182">
                <a:extLst>
                  <a:ext uri="{FF2B5EF4-FFF2-40B4-BE49-F238E27FC236}">
                    <a16:creationId xmlns:a16="http://schemas.microsoft.com/office/drawing/2014/main" id="{F41C7982-009C-A492-0AEC-68F7BF32A189}"/>
                  </a:ext>
                </a:extLst>
              </p:cNvPr>
              <p:cNvSpPr>
                <a:spLocks noChangeArrowheads="1"/>
              </p:cNvSpPr>
              <p:nvPr/>
            </p:nvSpPr>
            <p:spPr bwMode="auto">
              <a:xfrm>
                <a:off x="101183969"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Oval 183">
                <a:extLst>
                  <a:ext uri="{FF2B5EF4-FFF2-40B4-BE49-F238E27FC236}">
                    <a16:creationId xmlns:a16="http://schemas.microsoft.com/office/drawing/2014/main" id="{AE259B9C-BF40-5C77-FEB3-DF7A7D314740}"/>
                  </a:ext>
                </a:extLst>
              </p:cNvPr>
              <p:cNvSpPr>
                <a:spLocks noChangeArrowheads="1"/>
              </p:cNvSpPr>
              <p:nvPr/>
            </p:nvSpPr>
            <p:spPr bwMode="auto">
              <a:xfrm>
                <a:off x="102179789"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Oval 184">
                <a:extLst>
                  <a:ext uri="{FF2B5EF4-FFF2-40B4-BE49-F238E27FC236}">
                    <a16:creationId xmlns:a16="http://schemas.microsoft.com/office/drawing/2014/main" id="{3D76B1FA-C5A4-9885-C125-E49AEB29B21E}"/>
                  </a:ext>
                </a:extLst>
              </p:cNvPr>
              <p:cNvSpPr>
                <a:spLocks noChangeArrowheads="1"/>
              </p:cNvSpPr>
              <p:nvPr/>
            </p:nvSpPr>
            <p:spPr bwMode="auto">
              <a:xfrm>
                <a:off x="103188134"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Oval 185">
                <a:extLst>
                  <a:ext uri="{FF2B5EF4-FFF2-40B4-BE49-F238E27FC236}">
                    <a16:creationId xmlns:a16="http://schemas.microsoft.com/office/drawing/2014/main" id="{923DBCC8-933F-3255-EB60-71D28EA49143}"/>
                  </a:ext>
                </a:extLst>
              </p:cNvPr>
              <p:cNvSpPr>
                <a:spLocks noChangeArrowheads="1"/>
              </p:cNvSpPr>
              <p:nvPr/>
            </p:nvSpPr>
            <p:spPr bwMode="auto">
              <a:xfrm>
                <a:off x="104227351" y="114764376"/>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Oval 186">
                <a:extLst>
                  <a:ext uri="{FF2B5EF4-FFF2-40B4-BE49-F238E27FC236}">
                    <a16:creationId xmlns:a16="http://schemas.microsoft.com/office/drawing/2014/main" id="{A10D3A60-ABEC-28FF-3DCA-A908FC7C0468}"/>
                  </a:ext>
                </a:extLst>
              </p:cNvPr>
              <p:cNvSpPr>
                <a:spLocks noChangeArrowheads="1"/>
              </p:cNvSpPr>
              <p:nvPr/>
            </p:nvSpPr>
            <p:spPr bwMode="auto">
              <a:xfrm>
                <a:off x="105237207"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Oval 187">
                <a:extLst>
                  <a:ext uri="{FF2B5EF4-FFF2-40B4-BE49-F238E27FC236}">
                    <a16:creationId xmlns:a16="http://schemas.microsoft.com/office/drawing/2014/main" id="{B737D949-1140-3C02-B79B-C352E63A3F6B}"/>
                  </a:ext>
                </a:extLst>
              </p:cNvPr>
              <p:cNvSpPr>
                <a:spLocks noChangeArrowheads="1"/>
              </p:cNvSpPr>
              <p:nvPr/>
            </p:nvSpPr>
            <p:spPr bwMode="auto">
              <a:xfrm>
                <a:off x="106274052"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Oval 188">
                <a:extLst>
                  <a:ext uri="{FF2B5EF4-FFF2-40B4-BE49-F238E27FC236}">
                    <a16:creationId xmlns:a16="http://schemas.microsoft.com/office/drawing/2014/main" id="{1ACD43FA-53A3-F2EC-E5C1-835A43EF6EDA}"/>
                  </a:ext>
                </a:extLst>
              </p:cNvPr>
              <p:cNvSpPr>
                <a:spLocks noChangeArrowheads="1"/>
              </p:cNvSpPr>
              <p:nvPr/>
            </p:nvSpPr>
            <p:spPr bwMode="auto">
              <a:xfrm>
                <a:off x="107300486" y="114762111"/>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Oval 189">
                <a:extLst>
                  <a:ext uri="{FF2B5EF4-FFF2-40B4-BE49-F238E27FC236}">
                    <a16:creationId xmlns:a16="http://schemas.microsoft.com/office/drawing/2014/main" id="{5D52557F-3995-E937-9F0A-D749F4C949D5}"/>
                  </a:ext>
                </a:extLst>
              </p:cNvPr>
              <p:cNvSpPr>
                <a:spLocks noChangeArrowheads="1"/>
              </p:cNvSpPr>
              <p:nvPr/>
            </p:nvSpPr>
            <p:spPr bwMode="auto">
              <a:xfrm>
                <a:off x="108345653" y="114764376"/>
                <a:ext cx="914400" cy="914400"/>
              </a:xfrm>
              <a:prstGeom prst="ellipse">
                <a:avLst/>
              </a:prstGeom>
              <a:solidFill>
                <a:srgbClr val="00CC66"/>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pic>
          <p:nvPicPr>
            <p:cNvPr id="12" name="Picture 11" descr="Logo, company name">
              <a:extLst>
                <a:ext uri="{FF2B5EF4-FFF2-40B4-BE49-F238E27FC236}">
                  <a16:creationId xmlns:a16="http://schemas.microsoft.com/office/drawing/2014/main" id="{3BAB83FE-52EB-16A2-CAA7-CC024AE72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164" y="1450246"/>
              <a:ext cx="3128572" cy="2185715"/>
            </a:xfrm>
            <a:prstGeom prst="rect">
              <a:avLst/>
            </a:prstGeom>
          </p:spPr>
        </p:pic>
        <p:pic>
          <p:nvPicPr>
            <p:cNvPr id="13" name="Picture 12" descr="Application&#10;&#10;AI-generated content may be incorrect.">
              <a:extLst>
                <a:ext uri="{FF2B5EF4-FFF2-40B4-BE49-F238E27FC236}">
                  <a16:creationId xmlns:a16="http://schemas.microsoft.com/office/drawing/2014/main" id="{5B7FB606-A960-6D1B-88FD-08D75AA40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2557" y="4261273"/>
              <a:ext cx="1000000" cy="1447619"/>
            </a:xfrm>
            <a:prstGeom prst="rect">
              <a:avLst/>
            </a:prstGeom>
          </p:spPr>
        </p:pic>
        <p:pic>
          <p:nvPicPr>
            <p:cNvPr id="14" name="Picture 13" descr="A picture containing application&#10;&#10;AI-generated content may be incorrect.">
              <a:extLst>
                <a:ext uri="{FF2B5EF4-FFF2-40B4-BE49-F238E27FC236}">
                  <a16:creationId xmlns:a16="http://schemas.microsoft.com/office/drawing/2014/main" id="{EA011A24-4078-F4A6-262F-23986804B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1133" y="3970250"/>
              <a:ext cx="1000000" cy="1447619"/>
            </a:xfrm>
            <a:prstGeom prst="rect">
              <a:avLst/>
            </a:prstGeom>
          </p:spPr>
        </p:pic>
        <p:pic>
          <p:nvPicPr>
            <p:cNvPr id="15" name="Picture 14" descr="Application&#10;&#10;AI-generated content may be incorrect.">
              <a:extLst>
                <a:ext uri="{FF2B5EF4-FFF2-40B4-BE49-F238E27FC236}">
                  <a16:creationId xmlns:a16="http://schemas.microsoft.com/office/drawing/2014/main" id="{E159471D-B6C4-A603-F05F-FEC04C264F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1071" y="4856512"/>
              <a:ext cx="1000000" cy="1457143"/>
            </a:xfrm>
            <a:prstGeom prst="rect">
              <a:avLst/>
            </a:prstGeom>
          </p:spPr>
        </p:pic>
        <p:pic>
          <p:nvPicPr>
            <p:cNvPr id="16" name="Picture 15" descr="Application&#10;&#10;AI-generated content may be incorrect.">
              <a:extLst>
                <a:ext uri="{FF2B5EF4-FFF2-40B4-BE49-F238E27FC236}">
                  <a16:creationId xmlns:a16="http://schemas.microsoft.com/office/drawing/2014/main" id="{710A4051-4079-0CC5-9DE0-C6DC91E185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5957" y="5184730"/>
              <a:ext cx="1000000" cy="1457143"/>
            </a:xfrm>
            <a:prstGeom prst="rect">
              <a:avLst/>
            </a:prstGeom>
          </p:spPr>
        </p:pic>
        <p:pic>
          <p:nvPicPr>
            <p:cNvPr id="17" name="Picture 16" descr="Application&#10;&#10;AI-generated content may be incorrect.">
              <a:extLst>
                <a:ext uri="{FF2B5EF4-FFF2-40B4-BE49-F238E27FC236}">
                  <a16:creationId xmlns:a16="http://schemas.microsoft.com/office/drawing/2014/main" id="{94EA7FF8-B7B3-D7E0-0A34-9150B92F96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1824" y="5263376"/>
              <a:ext cx="1000000" cy="1457143"/>
            </a:xfrm>
            <a:prstGeom prst="rect">
              <a:avLst/>
            </a:prstGeom>
          </p:spPr>
        </p:pic>
        <p:pic>
          <p:nvPicPr>
            <p:cNvPr id="18" name="Picture 17" descr="Square&#10;&#10;AI-generated content may be incorrect.">
              <a:extLst>
                <a:ext uri="{FF2B5EF4-FFF2-40B4-BE49-F238E27FC236}">
                  <a16:creationId xmlns:a16="http://schemas.microsoft.com/office/drawing/2014/main" id="{F3F1AABF-5AEE-04CF-41AE-384C672567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0467" y="3931381"/>
              <a:ext cx="819048" cy="1180952"/>
            </a:xfrm>
            <a:prstGeom prst="rect">
              <a:avLst/>
            </a:prstGeom>
          </p:spPr>
        </p:pic>
        <p:pic>
          <p:nvPicPr>
            <p:cNvPr id="19" name="Picture 18" descr="Shape, square&#10;&#10;AI-generated content may be incorrect.">
              <a:extLst>
                <a:ext uri="{FF2B5EF4-FFF2-40B4-BE49-F238E27FC236}">
                  <a16:creationId xmlns:a16="http://schemas.microsoft.com/office/drawing/2014/main" id="{D875FEB7-4DD8-8B35-9661-D67303502A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8271" y="4042606"/>
              <a:ext cx="819048" cy="1180952"/>
            </a:xfrm>
            <a:prstGeom prst="rect">
              <a:avLst/>
            </a:prstGeom>
          </p:spPr>
        </p:pic>
        <p:pic>
          <p:nvPicPr>
            <p:cNvPr id="20" name="Picture 19" descr="Square&#10;&#10;AI-generated content may be incorrect.">
              <a:extLst>
                <a:ext uri="{FF2B5EF4-FFF2-40B4-BE49-F238E27FC236}">
                  <a16:creationId xmlns:a16="http://schemas.microsoft.com/office/drawing/2014/main" id="{B989E84D-949F-D170-D808-78A8959CEF4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4971" y="3722121"/>
              <a:ext cx="809524" cy="1180952"/>
            </a:xfrm>
            <a:prstGeom prst="rect">
              <a:avLst/>
            </a:prstGeom>
          </p:spPr>
        </p:pic>
      </p:grpSp>
    </p:spTree>
    <p:extLst>
      <p:ext uri="{BB962C8B-B14F-4D97-AF65-F5344CB8AC3E}">
        <p14:creationId xmlns:p14="http://schemas.microsoft.com/office/powerpoint/2010/main" val="211194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F0F1E2F-ECB1-7446-6EF1-EB994322E2BF}"/>
              </a:ext>
            </a:extLst>
          </p:cNvPr>
          <p:cNvSpPr>
            <a:spLocks noGrp="1"/>
          </p:cNvSpPr>
          <p:nvPr>
            <p:ph type="title"/>
          </p:nvPr>
        </p:nvSpPr>
        <p:spPr>
          <a:xfrm>
            <a:off x="838200" y="-1"/>
            <a:ext cx="10515600" cy="1216025"/>
          </a:xfrm>
        </p:spPr>
        <p:txBody>
          <a:bodyPr/>
          <a:lstStyle/>
          <a:p>
            <a:r>
              <a:rPr lang="en-US" dirty="0"/>
              <a:t>Response Roles</a:t>
            </a:r>
          </a:p>
        </p:txBody>
      </p:sp>
      <p:sp>
        <p:nvSpPr>
          <p:cNvPr id="3" name="Content Placeholder 2">
            <a:extLst>
              <a:ext uri="{FF2B5EF4-FFF2-40B4-BE49-F238E27FC236}">
                <a16:creationId xmlns:a16="http://schemas.microsoft.com/office/drawing/2014/main" id="{69A5A7C3-6FF2-9834-CADB-58474397AFD4}"/>
              </a:ext>
            </a:extLst>
          </p:cNvPr>
          <p:cNvSpPr>
            <a:spLocks noGrp="1"/>
          </p:cNvSpPr>
          <p:nvPr>
            <p:ph sz="half" idx="1"/>
          </p:nvPr>
        </p:nvSpPr>
        <p:spPr>
          <a:xfrm>
            <a:off x="1507958" y="1774010"/>
            <a:ext cx="5181600" cy="4582339"/>
          </a:xfrm>
        </p:spPr>
        <p:txBody>
          <a:bodyPr>
            <a:normAutofit/>
          </a:bodyPr>
          <a:lstStyle/>
          <a:p>
            <a:r>
              <a:rPr lang="en-US" dirty="0"/>
              <a:t>Each player has an ICS Role and “resources” to use during the game</a:t>
            </a:r>
          </a:p>
          <a:p>
            <a:r>
              <a:rPr lang="en-US" dirty="0"/>
              <a:t>Best with 4-5 players, but playable at any number.</a:t>
            </a:r>
          </a:p>
          <a:p>
            <a:r>
              <a:rPr lang="en-US" dirty="0"/>
              <a:t>Once per game, at any time use the action on the role SUPERPOWER card</a:t>
            </a:r>
          </a:p>
        </p:txBody>
      </p:sp>
      <p:pic>
        <p:nvPicPr>
          <p:cNvPr id="8" name="Content Placeholder 7" descr="5 cards in a row with the response role titles on them. ">
            <a:extLst>
              <a:ext uri="{FF2B5EF4-FFF2-40B4-BE49-F238E27FC236}">
                <a16:creationId xmlns:a16="http://schemas.microsoft.com/office/drawing/2014/main" id="{FE85A4E3-321E-1EC8-479B-413E4099E2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19888" y="1774010"/>
            <a:ext cx="3464154" cy="4582339"/>
          </a:xfrm>
          <a:prstGeom prst="rect">
            <a:avLst/>
          </a:prstGeom>
          <a:noFill/>
        </p:spPr>
      </p:pic>
      <p:sp>
        <p:nvSpPr>
          <p:cNvPr id="5" name="Date Placeholder 4">
            <a:extLst>
              <a:ext uri="{FF2B5EF4-FFF2-40B4-BE49-F238E27FC236}">
                <a16:creationId xmlns:a16="http://schemas.microsoft.com/office/drawing/2014/main" id="{A96506A0-2256-40F3-4E28-3B81A4378B8B}"/>
              </a:ext>
            </a:extLst>
          </p:cNvPr>
          <p:cNvSpPr>
            <a:spLocks noGrp="1"/>
          </p:cNvSpPr>
          <p:nvPr>
            <p:ph type="dt" sz="half" idx="10"/>
          </p:nvPr>
        </p:nvSpPr>
        <p:spPr>
          <a:xfrm>
            <a:off x="838200" y="6356350"/>
            <a:ext cx="1358590" cy="365125"/>
          </a:xfrm>
        </p:spPr>
        <p:txBody>
          <a:bodyPr anchor="ctr">
            <a:normAutofit/>
          </a:bodyPr>
          <a:lstStyle/>
          <a:p>
            <a:pPr>
              <a:spcAft>
                <a:spcPts val="600"/>
              </a:spcAft>
            </a:pPr>
            <a:fld id="{7C198DD1-C477-482D-A126-3FBDD1778E48}" type="datetime1">
              <a:rPr lang="en-US" smtClean="0"/>
              <a:pPr>
                <a:spcAft>
                  <a:spcPts val="600"/>
                </a:spcAft>
              </a:pPr>
              <a:t>3/4/2026</a:t>
            </a:fld>
            <a:endParaRPr lang="en-US"/>
          </a:p>
        </p:txBody>
      </p:sp>
      <p:sp>
        <p:nvSpPr>
          <p:cNvPr id="6" name="Footer Placeholder 5">
            <a:extLst>
              <a:ext uri="{FF2B5EF4-FFF2-40B4-BE49-F238E27FC236}">
                <a16:creationId xmlns:a16="http://schemas.microsoft.com/office/drawing/2014/main" id="{E66D5209-CDAF-D52F-902D-EEE892DAD275}"/>
              </a:ext>
            </a:extLst>
          </p:cNvPr>
          <p:cNvSpPr>
            <a:spLocks noGrp="1"/>
          </p:cNvSpPr>
          <p:nvPr>
            <p:ph type="ftr" sz="quarter" idx="3"/>
          </p:nvPr>
        </p:nvSpPr>
        <p:spPr>
          <a:xfrm>
            <a:off x="3302177" y="6356349"/>
            <a:ext cx="5587647" cy="365125"/>
          </a:xfrm>
        </p:spPr>
        <p:txBody>
          <a:bodyPr anchor="ctr">
            <a:normAutofit/>
          </a:bodyPr>
          <a:lstStyle/>
          <a:p>
            <a:pPr>
              <a:spcAft>
                <a:spcPts val="600"/>
              </a:spcAft>
            </a:pPr>
            <a:r>
              <a:rPr lang="en-US"/>
              <a:t>health.state.mn.us</a:t>
            </a:r>
          </a:p>
        </p:txBody>
      </p:sp>
      <p:sp>
        <p:nvSpPr>
          <p:cNvPr id="7" name="Slide Number Placeholder 6">
            <a:extLst>
              <a:ext uri="{FF2B5EF4-FFF2-40B4-BE49-F238E27FC236}">
                <a16:creationId xmlns:a16="http://schemas.microsoft.com/office/drawing/2014/main" id="{08E3A638-BB39-88C3-98FC-0C8A73B20EBB}"/>
              </a:ext>
            </a:extLst>
          </p:cNvPr>
          <p:cNvSpPr>
            <a:spLocks noGrp="1"/>
          </p:cNvSpPr>
          <p:nvPr>
            <p:ph type="sldNum" sz="quarter" idx="12"/>
          </p:nvPr>
        </p:nvSpPr>
        <p:spPr>
          <a:xfrm>
            <a:off x="9891132" y="6356350"/>
            <a:ext cx="1462668" cy="365125"/>
          </a:xfrm>
        </p:spPr>
        <p:txBody>
          <a:bodyPr anchor="ctr">
            <a:normAutofit/>
          </a:bodyPr>
          <a:lstStyle/>
          <a:p>
            <a:pPr>
              <a:spcAft>
                <a:spcPts val="600"/>
              </a:spcAft>
            </a:pPr>
            <a:fld id="{48F63A3B-78C7-47BE-AE5E-E10140E04643}" type="slidenum">
              <a:rPr lang="en-US" smtClean="0"/>
              <a:pPr>
                <a:spcAft>
                  <a:spcPts val="600"/>
                </a:spcAft>
              </a:pPr>
              <a:t>6</a:t>
            </a:fld>
            <a:endParaRPr lang="en-US"/>
          </a:p>
        </p:txBody>
      </p:sp>
    </p:spTree>
    <p:extLst>
      <p:ext uri="{BB962C8B-B14F-4D97-AF65-F5344CB8AC3E}">
        <p14:creationId xmlns:p14="http://schemas.microsoft.com/office/powerpoint/2010/main" val="332846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8DF1-AFD1-DA29-8202-1ED3E4B7D198}"/>
              </a:ext>
            </a:extLst>
          </p:cNvPr>
          <p:cNvSpPr>
            <a:spLocks noGrp="1"/>
          </p:cNvSpPr>
          <p:nvPr>
            <p:ph type="title"/>
          </p:nvPr>
        </p:nvSpPr>
        <p:spPr/>
        <p:txBody>
          <a:bodyPr/>
          <a:lstStyle/>
          <a:p>
            <a:r>
              <a:rPr lang="en-US" dirty="0"/>
              <a:t>How-to-Play: Each Player's Turn</a:t>
            </a:r>
          </a:p>
        </p:txBody>
      </p:sp>
      <p:sp>
        <p:nvSpPr>
          <p:cNvPr id="3" name="Content Placeholder 2">
            <a:extLst>
              <a:ext uri="{FF2B5EF4-FFF2-40B4-BE49-F238E27FC236}">
                <a16:creationId xmlns:a16="http://schemas.microsoft.com/office/drawing/2014/main" id="{19C6A85A-F73A-118A-64CA-EF30DB759C02}"/>
              </a:ext>
            </a:extLst>
          </p:cNvPr>
          <p:cNvSpPr>
            <a:spLocks noGrp="1"/>
          </p:cNvSpPr>
          <p:nvPr>
            <p:ph sz="half" idx="1"/>
          </p:nvPr>
        </p:nvSpPr>
        <p:spPr>
          <a:xfrm>
            <a:off x="219362" y="1468582"/>
            <a:ext cx="5587647" cy="5024582"/>
          </a:xfrm>
        </p:spPr>
        <p:txBody>
          <a:bodyPr>
            <a:normAutofit fontScale="70000" lnSpcReduction="20000"/>
          </a:bodyPr>
          <a:lstStyle/>
          <a:p>
            <a:r>
              <a:rPr lang="en-US" sz="2000" dirty="0"/>
              <a:t>Draw 3 cards. If the deck runs out of cards, shuffle the discard pile. Resolve the cards in the following order. </a:t>
            </a:r>
          </a:p>
          <a:p>
            <a:pPr lvl="1"/>
            <a:r>
              <a:rPr lang="en-US" sz="2000" dirty="0"/>
              <a:t>Resolve Problem Card:</a:t>
            </a:r>
            <a:endParaRPr lang="en-US" sz="2000" dirty="0">
              <a:ea typeface="Calibri"/>
              <a:cs typeface="Calibri"/>
            </a:endParaRPr>
          </a:p>
          <a:p>
            <a:pPr lvl="2"/>
            <a:r>
              <a:rPr lang="en-US" sz="2000" dirty="0"/>
              <a:t>If one or more Problem Cards are drawn, pick one, discard the rest, and discard all Advantage Cards. </a:t>
            </a:r>
            <a:endParaRPr lang="en-US" sz="2000" dirty="0">
              <a:ea typeface="Calibri"/>
              <a:cs typeface="Calibri"/>
            </a:endParaRPr>
          </a:p>
          <a:p>
            <a:pPr lvl="2"/>
            <a:r>
              <a:rPr lang="en-US" sz="2000" dirty="0"/>
              <a:t>Select one option on the Problem card. Adjust metrics and spend resources as indicated.</a:t>
            </a:r>
            <a:endParaRPr lang="en-US" sz="2000" dirty="0">
              <a:ea typeface="Calibri"/>
              <a:cs typeface="Calibri"/>
            </a:endParaRPr>
          </a:p>
          <a:p>
            <a:pPr lvl="1"/>
            <a:r>
              <a:rPr lang="en-US" sz="2000" dirty="0"/>
              <a:t>Resolve Advantage Card: </a:t>
            </a:r>
            <a:endParaRPr lang="en-US" sz="2000" dirty="0">
              <a:ea typeface="Calibri"/>
              <a:cs typeface="Calibri"/>
            </a:endParaRPr>
          </a:p>
          <a:p>
            <a:pPr lvl="2"/>
            <a:r>
              <a:rPr lang="en-US" sz="2000" dirty="0"/>
              <a:t>If one or more Advantage Cards are drawn (and no Problem Cards), pick one to resolve, and discard the rest</a:t>
            </a:r>
            <a:endParaRPr lang="en-US" sz="2000" dirty="0">
              <a:ea typeface="Calibri"/>
              <a:cs typeface="Calibri"/>
            </a:endParaRPr>
          </a:p>
          <a:p>
            <a:pPr lvl="1"/>
            <a:r>
              <a:rPr lang="en-US" sz="2000" dirty="0"/>
              <a:t>Resolve Activity Cards:</a:t>
            </a:r>
            <a:endParaRPr lang="en-US" sz="2000" dirty="0">
              <a:ea typeface="Calibri"/>
              <a:cs typeface="Calibri"/>
            </a:endParaRPr>
          </a:p>
          <a:p>
            <a:pPr lvl="2"/>
            <a:r>
              <a:rPr lang="en-US" sz="2000" dirty="0"/>
              <a:t>If more than one Activity was drawn, pick one to resolve. Players discuss and agree on which option to select.</a:t>
            </a:r>
            <a:endParaRPr lang="en-US" sz="2000" dirty="0">
              <a:ea typeface="Calibri"/>
              <a:cs typeface="Calibri"/>
            </a:endParaRPr>
          </a:p>
          <a:p>
            <a:pPr lvl="2"/>
            <a:r>
              <a:rPr lang="en-US" sz="2000" dirty="0"/>
              <a:t>If no consensus, the active player makes the final choice. </a:t>
            </a:r>
            <a:endParaRPr lang="en-US" sz="2000" dirty="0">
              <a:ea typeface="Calibri"/>
              <a:cs typeface="Calibri"/>
            </a:endParaRPr>
          </a:p>
          <a:p>
            <a:pPr lvl="1"/>
            <a:r>
              <a:rPr lang="en-US" sz="2000" dirty="0"/>
              <a:t>Put resolved cards in the After-Action Review Space and unresolved cards in the Discard Pile.</a:t>
            </a:r>
            <a:endParaRPr lang="en-US" sz="2000" dirty="0">
              <a:ea typeface="Calibri"/>
              <a:cs typeface="Calibri"/>
            </a:endParaRPr>
          </a:p>
          <a:p>
            <a:endParaRPr lang="en-US" dirty="0"/>
          </a:p>
        </p:txBody>
      </p:sp>
      <p:pic>
        <p:nvPicPr>
          <p:cNvPr id="8" name="Picture 7" descr="Picture of what the problem card looks like.">
            <a:extLst>
              <a:ext uri="{FF2B5EF4-FFF2-40B4-BE49-F238E27FC236}">
                <a16:creationId xmlns:a16="http://schemas.microsoft.com/office/drawing/2014/main" id="{EDFD0209-3061-B5CF-1FF2-C7A0BC045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467" y="1409799"/>
            <a:ext cx="1904762" cy="2819048"/>
          </a:xfrm>
          <a:prstGeom prst="rect">
            <a:avLst/>
          </a:prstGeom>
        </p:spPr>
      </p:pic>
      <p:pic>
        <p:nvPicPr>
          <p:cNvPr id="9" name="Picture 8" descr="Picture of what the advantage card looks like.">
            <a:extLst>
              <a:ext uri="{FF2B5EF4-FFF2-40B4-BE49-F238E27FC236}">
                <a16:creationId xmlns:a16="http://schemas.microsoft.com/office/drawing/2014/main" id="{8A52A7D6-49EA-C9DD-80C6-832C316C7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370" y="2556634"/>
            <a:ext cx="1904762" cy="2828571"/>
          </a:xfrm>
          <a:prstGeom prst="rect">
            <a:avLst/>
          </a:prstGeom>
        </p:spPr>
      </p:pic>
      <p:pic>
        <p:nvPicPr>
          <p:cNvPr id="10" name="Picture 9" descr="Picture of what the activity card looks like.">
            <a:extLst>
              <a:ext uri="{FF2B5EF4-FFF2-40B4-BE49-F238E27FC236}">
                <a16:creationId xmlns:a16="http://schemas.microsoft.com/office/drawing/2014/main" id="{23F1BDDB-DC76-564A-6772-466E55F48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5297" y="3527778"/>
            <a:ext cx="1914286" cy="2828571"/>
          </a:xfrm>
          <a:prstGeom prst="rect">
            <a:avLst/>
          </a:prstGeom>
        </p:spPr>
      </p:pic>
      <p:sp>
        <p:nvSpPr>
          <p:cNvPr id="5" name="Date Placeholder 4">
            <a:extLst>
              <a:ext uri="{FF2B5EF4-FFF2-40B4-BE49-F238E27FC236}">
                <a16:creationId xmlns:a16="http://schemas.microsoft.com/office/drawing/2014/main" id="{EC5BC53B-DA41-94F6-C78C-171C8E5F1AB4}"/>
              </a:ext>
            </a:extLst>
          </p:cNvPr>
          <p:cNvSpPr>
            <a:spLocks noGrp="1"/>
          </p:cNvSpPr>
          <p:nvPr>
            <p:ph type="dt" sz="half" idx="10"/>
          </p:nvPr>
        </p:nvSpPr>
        <p:spPr/>
        <p:txBody>
          <a:bodyPr/>
          <a:lstStyle/>
          <a:p>
            <a:fld id="{7C198DD1-C477-482D-A126-3FBDD1778E48}" type="datetime1">
              <a:rPr lang="en-US" smtClean="0"/>
              <a:t>3/4/2026</a:t>
            </a:fld>
            <a:endParaRPr lang="en-US" dirty="0"/>
          </a:p>
        </p:txBody>
      </p:sp>
      <p:sp>
        <p:nvSpPr>
          <p:cNvPr id="6" name="Footer Placeholder 5">
            <a:extLst>
              <a:ext uri="{FF2B5EF4-FFF2-40B4-BE49-F238E27FC236}">
                <a16:creationId xmlns:a16="http://schemas.microsoft.com/office/drawing/2014/main" id="{4C35E81F-CBF1-99DD-34FC-A5D8B343F4CD}"/>
              </a:ext>
            </a:extLst>
          </p:cNvPr>
          <p:cNvSpPr>
            <a:spLocks noGrp="1"/>
          </p:cNvSpPr>
          <p:nvPr>
            <p:ph type="ftr" sz="quarter" idx="3"/>
          </p:nvPr>
        </p:nvSpPr>
        <p:spPr/>
        <p:txBody>
          <a:bodyPr/>
          <a:lstStyle/>
          <a:p>
            <a:r>
              <a:rPr lang="en-US" dirty="0"/>
              <a:t>health.state.mn.us</a:t>
            </a:r>
          </a:p>
        </p:txBody>
      </p:sp>
      <p:sp>
        <p:nvSpPr>
          <p:cNvPr id="7" name="Slide Number Placeholder 6">
            <a:extLst>
              <a:ext uri="{FF2B5EF4-FFF2-40B4-BE49-F238E27FC236}">
                <a16:creationId xmlns:a16="http://schemas.microsoft.com/office/drawing/2014/main" id="{664D9A7C-3116-D7B5-D812-151ACDCC116A}"/>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56812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EB16-5B99-95D1-947D-E591DCC102B9}"/>
              </a:ext>
            </a:extLst>
          </p:cNvPr>
          <p:cNvSpPr>
            <a:spLocks noGrp="1"/>
          </p:cNvSpPr>
          <p:nvPr>
            <p:ph type="title"/>
          </p:nvPr>
        </p:nvSpPr>
        <p:spPr/>
        <p:txBody>
          <a:bodyPr/>
          <a:lstStyle/>
          <a:p>
            <a:r>
              <a:rPr lang="en-US" dirty="0"/>
              <a:t>How to Resolve Card Draws</a:t>
            </a:r>
          </a:p>
        </p:txBody>
      </p:sp>
      <p:pic>
        <p:nvPicPr>
          <p:cNvPr id="7" name="Content Placeholder 6" descr="Chart of the different card combinations that can be drawn and how to resolve them">
            <a:extLst>
              <a:ext uri="{FF2B5EF4-FFF2-40B4-BE49-F238E27FC236}">
                <a16:creationId xmlns:a16="http://schemas.microsoft.com/office/drawing/2014/main" id="{D380EFA5-9C49-F0DF-61D2-73F260CBE273}"/>
              </a:ext>
            </a:extLst>
          </p:cNvPr>
          <p:cNvPicPr>
            <a:picLocks noGrp="1" noChangeAspect="1"/>
          </p:cNvPicPr>
          <p:nvPr>
            <p:ph idx="1"/>
          </p:nvPr>
        </p:nvPicPr>
        <p:blipFill>
          <a:blip r:embed="rId2"/>
          <a:stretch>
            <a:fillRect/>
          </a:stretch>
        </p:blipFill>
        <p:spPr>
          <a:xfrm>
            <a:off x="838200" y="2260837"/>
            <a:ext cx="10515600" cy="3249138"/>
          </a:xfrm>
          <a:prstGeom prst="rect">
            <a:avLst/>
          </a:prstGeom>
        </p:spPr>
      </p:pic>
      <p:sp>
        <p:nvSpPr>
          <p:cNvPr id="4" name="Date Placeholder 3">
            <a:extLst>
              <a:ext uri="{FF2B5EF4-FFF2-40B4-BE49-F238E27FC236}">
                <a16:creationId xmlns:a16="http://schemas.microsoft.com/office/drawing/2014/main" id="{1891F7DB-068D-4B3A-FBE0-73744CD3506F}"/>
              </a:ext>
            </a:extLst>
          </p:cNvPr>
          <p:cNvSpPr>
            <a:spLocks noGrp="1"/>
          </p:cNvSpPr>
          <p:nvPr>
            <p:ph type="dt" sz="half" idx="10"/>
          </p:nvPr>
        </p:nvSpPr>
        <p:spPr/>
        <p:txBody>
          <a:bodyPr/>
          <a:lstStyle/>
          <a:p>
            <a:fld id="{824D5D47-1752-4D84-8BFB-C2F71A34C932}" type="datetime1">
              <a:rPr lang="en-US" smtClean="0"/>
              <a:t>3/4/2026</a:t>
            </a:fld>
            <a:endParaRPr lang="en-US" dirty="0"/>
          </a:p>
        </p:txBody>
      </p:sp>
      <p:sp>
        <p:nvSpPr>
          <p:cNvPr id="5" name="Footer Placeholder 4">
            <a:extLst>
              <a:ext uri="{FF2B5EF4-FFF2-40B4-BE49-F238E27FC236}">
                <a16:creationId xmlns:a16="http://schemas.microsoft.com/office/drawing/2014/main" id="{CEA3B71A-52F9-BB2A-70A4-117B60693687}"/>
              </a:ext>
            </a:extLst>
          </p:cNvPr>
          <p:cNvSpPr>
            <a:spLocks noGrp="1"/>
          </p:cNvSpPr>
          <p:nvPr>
            <p:ph type="ftr" sz="quarter" idx="3"/>
          </p:nvPr>
        </p:nvSpPr>
        <p:spPr/>
        <p:txBody>
          <a:bodyPr/>
          <a:lstStyle/>
          <a:p>
            <a:r>
              <a:rPr lang="en-US"/>
              <a:t>health.mn.gov</a:t>
            </a:r>
            <a:endParaRPr lang="en-US" dirty="0"/>
          </a:p>
        </p:txBody>
      </p:sp>
      <p:sp>
        <p:nvSpPr>
          <p:cNvPr id="6" name="Slide Number Placeholder 5">
            <a:extLst>
              <a:ext uri="{FF2B5EF4-FFF2-40B4-BE49-F238E27FC236}">
                <a16:creationId xmlns:a16="http://schemas.microsoft.com/office/drawing/2014/main" id="{10AC9316-1810-2081-1413-4E4266DC16FC}"/>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51692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198F-9664-2CAB-7C63-AB07EAC3FC47}"/>
              </a:ext>
            </a:extLst>
          </p:cNvPr>
          <p:cNvSpPr>
            <a:spLocks noGrp="1"/>
          </p:cNvSpPr>
          <p:nvPr>
            <p:ph type="title"/>
          </p:nvPr>
        </p:nvSpPr>
        <p:spPr/>
        <p:txBody>
          <a:bodyPr/>
          <a:lstStyle/>
          <a:p>
            <a:r>
              <a:rPr lang="en-US" dirty="0"/>
              <a:t>End of Game</a:t>
            </a:r>
          </a:p>
        </p:txBody>
      </p:sp>
      <p:sp>
        <p:nvSpPr>
          <p:cNvPr id="15" name="Picture Placeholder 13" descr="Trophy with solid fill">
            <a:extLst>
              <a:ext uri="{FF2B5EF4-FFF2-40B4-BE49-F238E27FC236}">
                <a16:creationId xmlns:a16="http://schemas.microsoft.com/office/drawing/2014/main" id="{888D9135-55F2-FB5E-8B63-6E8EF4F6511D}"/>
              </a:ext>
            </a:extLst>
          </p:cNvPr>
          <p:cNvSpPr/>
          <p:nvPr/>
        </p:nvSpPr>
        <p:spPr>
          <a:xfrm>
            <a:off x="1897707" y="2210693"/>
            <a:ext cx="1693545" cy="1908867"/>
          </a:xfrm>
          <a:custGeom>
            <a:avLst/>
            <a:gdLst>
              <a:gd name="connsiteX0" fmla="*/ 1449191 w 1693545"/>
              <a:gd name="connsiteY0" fmla="*/ 919353 h 1908867"/>
              <a:gd name="connsiteX1" fmla="*/ 1110482 w 1693545"/>
              <a:gd name="connsiteY1" fmla="*/ 1081450 h 1908867"/>
              <a:gd name="connsiteX2" fmla="*/ 1255643 w 1693545"/>
              <a:gd name="connsiteY2" fmla="*/ 933869 h 1908867"/>
              <a:gd name="connsiteX3" fmla="*/ 1311288 w 1693545"/>
              <a:gd name="connsiteY3" fmla="*/ 861289 h 1908867"/>
              <a:gd name="connsiteX4" fmla="*/ 1376610 w 1693545"/>
              <a:gd name="connsiteY4" fmla="*/ 631450 h 1908867"/>
              <a:gd name="connsiteX5" fmla="*/ 1376610 w 1693545"/>
              <a:gd name="connsiteY5" fmla="*/ 316935 h 1908867"/>
              <a:gd name="connsiteX6" fmla="*/ 1545965 w 1693545"/>
              <a:gd name="connsiteY6" fmla="*/ 316935 h 1908867"/>
              <a:gd name="connsiteX7" fmla="*/ 1545965 w 1693545"/>
              <a:gd name="connsiteY7" fmla="*/ 684676 h 1908867"/>
              <a:gd name="connsiteX8" fmla="*/ 1449191 w 1693545"/>
              <a:gd name="connsiteY8" fmla="*/ 919353 h 1908867"/>
              <a:gd name="connsiteX9" fmla="*/ 246774 w 1693545"/>
              <a:gd name="connsiteY9" fmla="*/ 919353 h 1908867"/>
              <a:gd name="connsiteX10" fmla="*/ 145161 w 1693545"/>
              <a:gd name="connsiteY10" fmla="*/ 684676 h 1908867"/>
              <a:gd name="connsiteX11" fmla="*/ 145161 w 1693545"/>
              <a:gd name="connsiteY11" fmla="*/ 314516 h 1908867"/>
              <a:gd name="connsiteX12" fmla="*/ 314516 w 1693545"/>
              <a:gd name="connsiteY12" fmla="*/ 314516 h 1908867"/>
              <a:gd name="connsiteX13" fmla="*/ 314516 w 1693545"/>
              <a:gd name="connsiteY13" fmla="*/ 629031 h 1908867"/>
              <a:gd name="connsiteX14" fmla="*/ 379838 w 1693545"/>
              <a:gd name="connsiteY14" fmla="*/ 858869 h 1908867"/>
              <a:gd name="connsiteX15" fmla="*/ 435483 w 1693545"/>
              <a:gd name="connsiteY15" fmla="*/ 931450 h 1908867"/>
              <a:gd name="connsiteX16" fmla="*/ 580644 w 1693545"/>
              <a:gd name="connsiteY16" fmla="*/ 1079030 h 1908867"/>
              <a:gd name="connsiteX17" fmla="*/ 246774 w 1693545"/>
              <a:gd name="connsiteY17" fmla="*/ 919353 h 1908867"/>
              <a:gd name="connsiteX18" fmla="*/ 1693545 w 1693545"/>
              <a:gd name="connsiteY18" fmla="*/ 677418 h 1908867"/>
              <a:gd name="connsiteX19" fmla="*/ 1693545 w 1693545"/>
              <a:gd name="connsiteY19" fmla="*/ 169355 h 1908867"/>
              <a:gd name="connsiteX20" fmla="*/ 1379030 w 1693545"/>
              <a:gd name="connsiteY20" fmla="*/ 169355 h 1908867"/>
              <a:gd name="connsiteX21" fmla="*/ 1379030 w 1693545"/>
              <a:gd name="connsiteY21" fmla="*/ 0 h 1908867"/>
              <a:gd name="connsiteX22" fmla="*/ 846773 w 1693545"/>
              <a:gd name="connsiteY22" fmla="*/ 0 h 1908867"/>
              <a:gd name="connsiteX23" fmla="*/ 314516 w 1693545"/>
              <a:gd name="connsiteY23" fmla="*/ 0 h 1908867"/>
              <a:gd name="connsiteX24" fmla="*/ 314516 w 1693545"/>
              <a:gd name="connsiteY24" fmla="*/ 169355 h 1908867"/>
              <a:gd name="connsiteX25" fmla="*/ 0 w 1693545"/>
              <a:gd name="connsiteY25" fmla="*/ 169355 h 1908867"/>
              <a:gd name="connsiteX26" fmla="*/ 0 w 1693545"/>
              <a:gd name="connsiteY26" fmla="*/ 674999 h 1908867"/>
              <a:gd name="connsiteX27" fmla="*/ 137903 w 1693545"/>
              <a:gd name="connsiteY27" fmla="*/ 1013708 h 1908867"/>
              <a:gd name="connsiteX28" fmla="*/ 716128 w 1693545"/>
              <a:gd name="connsiteY28" fmla="*/ 1231449 h 1908867"/>
              <a:gd name="connsiteX29" fmla="*/ 749999 w 1693545"/>
              <a:gd name="connsiteY29" fmla="*/ 1352417 h 1908867"/>
              <a:gd name="connsiteX30" fmla="*/ 749999 w 1693545"/>
              <a:gd name="connsiteY30" fmla="*/ 1666932 h 1908867"/>
              <a:gd name="connsiteX31" fmla="*/ 629031 w 1693545"/>
              <a:gd name="connsiteY31" fmla="*/ 1666932 h 1908867"/>
              <a:gd name="connsiteX32" fmla="*/ 532257 w 1693545"/>
              <a:gd name="connsiteY32" fmla="*/ 1763706 h 1908867"/>
              <a:gd name="connsiteX33" fmla="*/ 411290 w 1693545"/>
              <a:gd name="connsiteY33" fmla="*/ 1763706 h 1908867"/>
              <a:gd name="connsiteX34" fmla="*/ 314516 w 1693545"/>
              <a:gd name="connsiteY34" fmla="*/ 1860480 h 1908867"/>
              <a:gd name="connsiteX35" fmla="*/ 314516 w 1693545"/>
              <a:gd name="connsiteY35" fmla="*/ 1908867 h 1908867"/>
              <a:gd name="connsiteX36" fmla="*/ 1379030 w 1693545"/>
              <a:gd name="connsiteY36" fmla="*/ 1908867 h 1908867"/>
              <a:gd name="connsiteX37" fmla="*/ 1379030 w 1693545"/>
              <a:gd name="connsiteY37" fmla="*/ 1860480 h 1908867"/>
              <a:gd name="connsiteX38" fmla="*/ 1282256 w 1693545"/>
              <a:gd name="connsiteY38" fmla="*/ 1763706 h 1908867"/>
              <a:gd name="connsiteX39" fmla="*/ 1161288 w 1693545"/>
              <a:gd name="connsiteY39" fmla="*/ 1763706 h 1908867"/>
              <a:gd name="connsiteX40" fmla="*/ 1064514 w 1693545"/>
              <a:gd name="connsiteY40" fmla="*/ 1666932 h 1908867"/>
              <a:gd name="connsiteX41" fmla="*/ 943547 w 1693545"/>
              <a:gd name="connsiteY41" fmla="*/ 1666932 h 1908867"/>
              <a:gd name="connsiteX42" fmla="*/ 943547 w 1693545"/>
              <a:gd name="connsiteY42" fmla="*/ 1354836 h 1908867"/>
              <a:gd name="connsiteX43" fmla="*/ 977417 w 1693545"/>
              <a:gd name="connsiteY43" fmla="*/ 1233869 h 1908867"/>
              <a:gd name="connsiteX44" fmla="*/ 1555642 w 1693545"/>
              <a:gd name="connsiteY44" fmla="*/ 1016127 h 1908867"/>
              <a:gd name="connsiteX45" fmla="*/ 1693545 w 1693545"/>
              <a:gd name="connsiteY45" fmla="*/ 677418 h 190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93545" h="1908867">
                <a:moveTo>
                  <a:pt x="1449191" y="919353"/>
                </a:moveTo>
                <a:cubicBezTo>
                  <a:pt x="1364513" y="1006450"/>
                  <a:pt x="1284675" y="1062095"/>
                  <a:pt x="1110482" y="1081450"/>
                </a:cubicBezTo>
                <a:cubicBezTo>
                  <a:pt x="1156449" y="1035482"/>
                  <a:pt x="1209675" y="989514"/>
                  <a:pt x="1255643" y="933869"/>
                </a:cubicBezTo>
                <a:cubicBezTo>
                  <a:pt x="1274997" y="912095"/>
                  <a:pt x="1311288" y="863708"/>
                  <a:pt x="1311288" y="861289"/>
                </a:cubicBezTo>
                <a:cubicBezTo>
                  <a:pt x="1352417" y="793547"/>
                  <a:pt x="1376610" y="716128"/>
                  <a:pt x="1376610" y="631450"/>
                </a:cubicBezTo>
                <a:lnTo>
                  <a:pt x="1376610" y="316935"/>
                </a:lnTo>
                <a:lnTo>
                  <a:pt x="1545965" y="316935"/>
                </a:lnTo>
                <a:lnTo>
                  <a:pt x="1545965" y="684676"/>
                </a:lnTo>
                <a:cubicBezTo>
                  <a:pt x="1548384" y="689515"/>
                  <a:pt x="1553223" y="810482"/>
                  <a:pt x="1449191" y="919353"/>
                </a:cubicBezTo>
                <a:close/>
                <a:moveTo>
                  <a:pt x="246774" y="919353"/>
                </a:moveTo>
                <a:cubicBezTo>
                  <a:pt x="140322" y="810482"/>
                  <a:pt x="145161" y="689515"/>
                  <a:pt x="145161" y="684676"/>
                </a:cubicBezTo>
                <a:lnTo>
                  <a:pt x="145161" y="314516"/>
                </a:lnTo>
                <a:lnTo>
                  <a:pt x="314516" y="314516"/>
                </a:lnTo>
                <a:lnTo>
                  <a:pt x="314516" y="629031"/>
                </a:lnTo>
                <a:cubicBezTo>
                  <a:pt x="314516" y="713708"/>
                  <a:pt x="338709" y="791127"/>
                  <a:pt x="379838" y="858869"/>
                </a:cubicBezTo>
                <a:cubicBezTo>
                  <a:pt x="379838" y="861289"/>
                  <a:pt x="416128" y="912095"/>
                  <a:pt x="435483" y="931450"/>
                </a:cubicBezTo>
                <a:cubicBezTo>
                  <a:pt x="483870" y="987095"/>
                  <a:pt x="534676" y="1033062"/>
                  <a:pt x="580644" y="1079030"/>
                </a:cubicBezTo>
                <a:cubicBezTo>
                  <a:pt x="411290" y="1059675"/>
                  <a:pt x="329032" y="1004030"/>
                  <a:pt x="246774" y="919353"/>
                </a:cubicBezTo>
                <a:close/>
                <a:moveTo>
                  <a:pt x="1693545" y="677418"/>
                </a:moveTo>
                <a:lnTo>
                  <a:pt x="1693545" y="169355"/>
                </a:lnTo>
                <a:lnTo>
                  <a:pt x="1379030" y="169355"/>
                </a:lnTo>
                <a:lnTo>
                  <a:pt x="1379030" y="0"/>
                </a:lnTo>
                <a:lnTo>
                  <a:pt x="846773" y="0"/>
                </a:lnTo>
                <a:lnTo>
                  <a:pt x="314516" y="0"/>
                </a:lnTo>
                <a:lnTo>
                  <a:pt x="314516" y="169355"/>
                </a:lnTo>
                <a:lnTo>
                  <a:pt x="0" y="169355"/>
                </a:lnTo>
                <a:lnTo>
                  <a:pt x="0" y="674999"/>
                </a:lnTo>
                <a:cubicBezTo>
                  <a:pt x="0" y="699192"/>
                  <a:pt x="0" y="866127"/>
                  <a:pt x="137903" y="1013708"/>
                </a:cubicBezTo>
                <a:cubicBezTo>
                  <a:pt x="270967" y="1154030"/>
                  <a:pt x="433064" y="1226611"/>
                  <a:pt x="716128" y="1231449"/>
                </a:cubicBezTo>
                <a:cubicBezTo>
                  <a:pt x="737902" y="1267739"/>
                  <a:pt x="749999" y="1308868"/>
                  <a:pt x="749999" y="1352417"/>
                </a:cubicBezTo>
                <a:lnTo>
                  <a:pt x="749999" y="1666932"/>
                </a:lnTo>
                <a:lnTo>
                  <a:pt x="629031" y="1666932"/>
                </a:lnTo>
                <a:cubicBezTo>
                  <a:pt x="575805" y="1666932"/>
                  <a:pt x="532257" y="1710480"/>
                  <a:pt x="532257" y="1763706"/>
                </a:cubicBezTo>
                <a:lnTo>
                  <a:pt x="411290" y="1763706"/>
                </a:lnTo>
                <a:cubicBezTo>
                  <a:pt x="358064" y="1763706"/>
                  <a:pt x="314516" y="1807254"/>
                  <a:pt x="314516" y="1860480"/>
                </a:cubicBezTo>
                <a:lnTo>
                  <a:pt x="314516" y="1908867"/>
                </a:lnTo>
                <a:lnTo>
                  <a:pt x="1379030" y="1908867"/>
                </a:lnTo>
                <a:lnTo>
                  <a:pt x="1379030" y="1860480"/>
                </a:lnTo>
                <a:cubicBezTo>
                  <a:pt x="1379030" y="1807254"/>
                  <a:pt x="1335481" y="1763706"/>
                  <a:pt x="1282256" y="1763706"/>
                </a:cubicBezTo>
                <a:lnTo>
                  <a:pt x="1161288" y="1763706"/>
                </a:lnTo>
                <a:cubicBezTo>
                  <a:pt x="1161288" y="1710480"/>
                  <a:pt x="1117740" y="1666932"/>
                  <a:pt x="1064514" y="1666932"/>
                </a:cubicBezTo>
                <a:lnTo>
                  <a:pt x="943547" y="1666932"/>
                </a:lnTo>
                <a:lnTo>
                  <a:pt x="943547" y="1354836"/>
                </a:lnTo>
                <a:cubicBezTo>
                  <a:pt x="943547" y="1311288"/>
                  <a:pt x="955643" y="1270159"/>
                  <a:pt x="977417" y="1233869"/>
                </a:cubicBezTo>
                <a:cubicBezTo>
                  <a:pt x="1260481" y="1229030"/>
                  <a:pt x="1422578" y="1154030"/>
                  <a:pt x="1555642" y="1016127"/>
                </a:cubicBezTo>
                <a:cubicBezTo>
                  <a:pt x="1693545" y="870966"/>
                  <a:pt x="1693545" y="701612"/>
                  <a:pt x="1693545" y="677418"/>
                </a:cubicBezTo>
                <a:close/>
              </a:path>
            </a:pathLst>
          </a:custGeom>
          <a:solidFill>
            <a:srgbClr val="78BE21"/>
          </a:solidFill>
          <a:ln w="24110"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69D5C49D-6546-7012-F378-1D61C9986D2A}"/>
              </a:ext>
            </a:extLst>
          </p:cNvPr>
          <p:cNvSpPr>
            <a:spLocks noGrp="1"/>
          </p:cNvSpPr>
          <p:nvPr>
            <p:ph type="body" sz="quarter" idx="15"/>
          </p:nvPr>
        </p:nvSpPr>
        <p:spPr/>
        <p:txBody>
          <a:bodyPr>
            <a:normAutofit lnSpcReduction="10000"/>
          </a:bodyPr>
          <a:lstStyle/>
          <a:p>
            <a:r>
              <a:rPr lang="en-US" dirty="0"/>
              <a:t>The players win when: Situation Progression reaches 10 on the track. Add the values of each Metric for final score.</a:t>
            </a:r>
          </a:p>
          <a:p>
            <a:endParaRPr lang="en-US" dirty="0"/>
          </a:p>
        </p:txBody>
      </p:sp>
      <p:sp>
        <p:nvSpPr>
          <p:cNvPr id="25" name="Freeform: Shape 24" descr="Graph without data with an arrow going down to show losing.">
            <a:extLst>
              <a:ext uri="{FF2B5EF4-FFF2-40B4-BE49-F238E27FC236}">
                <a16:creationId xmlns:a16="http://schemas.microsoft.com/office/drawing/2014/main" id="{499483B3-E1CB-BFB0-CD7D-D60E7C6F271C}"/>
              </a:ext>
            </a:extLst>
          </p:cNvPr>
          <p:cNvSpPr/>
          <p:nvPr/>
        </p:nvSpPr>
        <p:spPr>
          <a:xfrm>
            <a:off x="5026206" y="2390956"/>
            <a:ext cx="1669306" cy="1693499"/>
          </a:xfrm>
          <a:custGeom>
            <a:avLst/>
            <a:gdLst>
              <a:gd name="connsiteX0" fmla="*/ 145157 w 1669306"/>
              <a:gd name="connsiteY0" fmla="*/ 0 h 1693499"/>
              <a:gd name="connsiteX1" fmla="*/ 0 w 1669306"/>
              <a:gd name="connsiteY1" fmla="*/ 0 h 1693499"/>
              <a:gd name="connsiteX2" fmla="*/ 0 w 1669306"/>
              <a:gd name="connsiteY2" fmla="*/ 1693499 h 1693499"/>
              <a:gd name="connsiteX3" fmla="*/ 1669306 w 1669306"/>
              <a:gd name="connsiteY3" fmla="*/ 1693499 h 1693499"/>
              <a:gd name="connsiteX4" fmla="*/ 1669306 w 1669306"/>
              <a:gd name="connsiteY4" fmla="*/ 1548342 h 1693499"/>
              <a:gd name="connsiteX5" fmla="*/ 145157 w 1669306"/>
              <a:gd name="connsiteY5" fmla="*/ 1548342 h 1693499"/>
              <a:gd name="connsiteX6" fmla="*/ 145157 w 1669306"/>
              <a:gd name="connsiteY6" fmla="*/ 0 h 169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306" h="1693499">
                <a:moveTo>
                  <a:pt x="145157" y="0"/>
                </a:moveTo>
                <a:lnTo>
                  <a:pt x="0" y="0"/>
                </a:lnTo>
                <a:lnTo>
                  <a:pt x="0" y="1693499"/>
                </a:lnTo>
                <a:lnTo>
                  <a:pt x="1669306" y="1693499"/>
                </a:lnTo>
                <a:lnTo>
                  <a:pt x="1669306" y="1548342"/>
                </a:lnTo>
                <a:lnTo>
                  <a:pt x="145157" y="1548342"/>
                </a:lnTo>
                <a:lnTo>
                  <a:pt x="145157" y="0"/>
                </a:lnTo>
                <a:close/>
              </a:path>
            </a:pathLst>
          </a:custGeom>
          <a:solidFill>
            <a:schemeClr val="accent4"/>
          </a:solidFill>
          <a:ln w="24110"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04215C5E-6A13-733D-6250-1D52C69EED53}"/>
              </a:ext>
            </a:extLst>
          </p:cNvPr>
          <p:cNvSpPr>
            <a:spLocks noGrp="1"/>
          </p:cNvSpPr>
          <p:nvPr>
            <p:ph type="body" sz="quarter" idx="17"/>
          </p:nvPr>
        </p:nvSpPr>
        <p:spPr/>
        <p:txBody>
          <a:bodyPr>
            <a:normAutofit/>
          </a:bodyPr>
          <a:lstStyle/>
          <a:p>
            <a:pPr>
              <a:spcBef>
                <a:spcPts val="600"/>
              </a:spcBef>
            </a:pPr>
            <a:r>
              <a:rPr lang="en-US" dirty="0"/>
              <a:t>The players Lose when: any Metric goes to zero</a:t>
            </a:r>
          </a:p>
          <a:p>
            <a:endParaRPr lang="en-US" dirty="0"/>
          </a:p>
        </p:txBody>
      </p:sp>
      <p:grpSp>
        <p:nvGrpSpPr>
          <p:cNvPr id="18" name="Picture Placeholder 16" descr="Thought bubble with solid fill">
            <a:extLst>
              <a:ext uri="{FF2B5EF4-FFF2-40B4-BE49-F238E27FC236}">
                <a16:creationId xmlns:a16="http://schemas.microsoft.com/office/drawing/2014/main" id="{7866CAC7-8807-FF12-2E52-D74DC3D270A0}"/>
              </a:ext>
            </a:extLst>
          </p:cNvPr>
          <p:cNvGrpSpPr/>
          <p:nvPr/>
        </p:nvGrpSpPr>
        <p:grpSpPr>
          <a:xfrm>
            <a:off x="8172986" y="2302610"/>
            <a:ext cx="1887093" cy="1741931"/>
            <a:chOff x="8172986" y="2302610"/>
            <a:chExt cx="1887093" cy="1741931"/>
          </a:xfrm>
          <a:solidFill>
            <a:srgbClr val="000000"/>
          </a:solidFill>
        </p:grpSpPr>
        <p:sp>
          <p:nvSpPr>
            <p:cNvPr id="19" name="Freeform: Shape 18">
              <a:extLst>
                <a:ext uri="{FF2B5EF4-FFF2-40B4-BE49-F238E27FC236}">
                  <a16:creationId xmlns:a16="http://schemas.microsoft.com/office/drawing/2014/main" id="{AF556853-4DCD-A7E4-C661-DB19AB52332B}"/>
                </a:ext>
              </a:extLst>
            </p:cNvPr>
            <p:cNvSpPr/>
            <p:nvPr/>
          </p:nvSpPr>
          <p:spPr>
            <a:xfrm>
              <a:off x="8172986" y="2302610"/>
              <a:ext cx="1887093" cy="1282255"/>
            </a:xfrm>
            <a:custGeom>
              <a:avLst/>
              <a:gdLst>
                <a:gd name="connsiteX0" fmla="*/ 1645158 w 1887093"/>
                <a:gd name="connsiteY0" fmla="*/ 435483 h 1282255"/>
                <a:gd name="connsiteX1" fmla="*/ 1589513 w 1887093"/>
                <a:gd name="connsiteY1" fmla="*/ 442741 h 1282255"/>
                <a:gd name="connsiteX2" fmla="*/ 1596771 w 1887093"/>
                <a:gd name="connsiteY2" fmla="*/ 387096 h 1282255"/>
                <a:gd name="connsiteX3" fmla="*/ 1354836 w 1887093"/>
                <a:gd name="connsiteY3" fmla="*/ 145161 h 1282255"/>
                <a:gd name="connsiteX4" fmla="*/ 1204836 w 1887093"/>
                <a:gd name="connsiteY4" fmla="*/ 195967 h 1282255"/>
                <a:gd name="connsiteX5" fmla="*/ 967740 w 1887093"/>
                <a:gd name="connsiteY5" fmla="*/ 0 h 1282255"/>
                <a:gd name="connsiteX6" fmla="*/ 733063 w 1887093"/>
                <a:gd name="connsiteY6" fmla="*/ 181451 h 1282255"/>
                <a:gd name="connsiteX7" fmla="*/ 532257 w 1887093"/>
                <a:gd name="connsiteY7" fmla="*/ 72581 h 1282255"/>
                <a:gd name="connsiteX8" fmla="*/ 290322 w 1887093"/>
                <a:gd name="connsiteY8" fmla="*/ 314516 h 1282255"/>
                <a:gd name="connsiteX9" fmla="*/ 297580 w 1887093"/>
                <a:gd name="connsiteY9" fmla="*/ 370161 h 1282255"/>
                <a:gd name="connsiteX10" fmla="*/ 241935 w 1887093"/>
                <a:gd name="connsiteY10" fmla="*/ 362903 h 1282255"/>
                <a:gd name="connsiteX11" fmla="*/ 0 w 1887093"/>
                <a:gd name="connsiteY11" fmla="*/ 604838 h 1282255"/>
                <a:gd name="connsiteX12" fmla="*/ 241935 w 1887093"/>
                <a:gd name="connsiteY12" fmla="*/ 846773 h 1282255"/>
                <a:gd name="connsiteX13" fmla="*/ 244354 w 1887093"/>
                <a:gd name="connsiteY13" fmla="*/ 846773 h 1282255"/>
                <a:gd name="connsiteX14" fmla="*/ 483870 w 1887093"/>
                <a:gd name="connsiteY14" fmla="*/ 1064514 h 1282255"/>
                <a:gd name="connsiteX15" fmla="*/ 631450 w 1887093"/>
                <a:gd name="connsiteY15" fmla="*/ 1013708 h 1282255"/>
                <a:gd name="connsiteX16" fmla="*/ 629031 w 1887093"/>
                <a:gd name="connsiteY16" fmla="*/ 1040321 h 1282255"/>
                <a:gd name="connsiteX17" fmla="*/ 870966 w 1887093"/>
                <a:gd name="connsiteY17" fmla="*/ 1282256 h 1282255"/>
                <a:gd name="connsiteX18" fmla="*/ 1112901 w 1887093"/>
                <a:gd name="connsiteY18" fmla="*/ 1062095 h 1282255"/>
                <a:gd name="connsiteX19" fmla="*/ 1306449 w 1887093"/>
                <a:gd name="connsiteY19" fmla="*/ 1161288 h 1282255"/>
                <a:gd name="connsiteX20" fmla="*/ 1548384 w 1887093"/>
                <a:gd name="connsiteY20" fmla="*/ 919353 h 1282255"/>
                <a:gd name="connsiteX21" fmla="*/ 1548384 w 1887093"/>
                <a:gd name="connsiteY21" fmla="*/ 897579 h 1282255"/>
                <a:gd name="connsiteX22" fmla="*/ 1645158 w 1887093"/>
                <a:gd name="connsiteY22" fmla="*/ 919353 h 1282255"/>
                <a:gd name="connsiteX23" fmla="*/ 1887093 w 1887093"/>
                <a:gd name="connsiteY23" fmla="*/ 677418 h 1282255"/>
                <a:gd name="connsiteX24" fmla="*/ 1645158 w 1887093"/>
                <a:gd name="connsiteY24" fmla="*/ 435483 h 128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7093" h="1282255">
                  <a:moveTo>
                    <a:pt x="1645158" y="435483"/>
                  </a:moveTo>
                  <a:cubicBezTo>
                    <a:pt x="1625803" y="435483"/>
                    <a:pt x="1608868" y="437902"/>
                    <a:pt x="1589513" y="442741"/>
                  </a:cubicBezTo>
                  <a:cubicBezTo>
                    <a:pt x="1594352" y="425806"/>
                    <a:pt x="1596771" y="406451"/>
                    <a:pt x="1596771" y="387096"/>
                  </a:cubicBezTo>
                  <a:cubicBezTo>
                    <a:pt x="1596771" y="254032"/>
                    <a:pt x="1487900" y="145161"/>
                    <a:pt x="1354836" y="145161"/>
                  </a:cubicBezTo>
                  <a:cubicBezTo>
                    <a:pt x="1299191" y="145161"/>
                    <a:pt x="1245965" y="164516"/>
                    <a:pt x="1204836" y="195967"/>
                  </a:cubicBezTo>
                  <a:cubicBezTo>
                    <a:pt x="1185482" y="84677"/>
                    <a:pt x="1086288" y="0"/>
                    <a:pt x="967740" y="0"/>
                  </a:cubicBezTo>
                  <a:cubicBezTo>
                    <a:pt x="856450" y="0"/>
                    <a:pt x="762095" y="77419"/>
                    <a:pt x="733063" y="181451"/>
                  </a:cubicBezTo>
                  <a:cubicBezTo>
                    <a:pt x="689515" y="116129"/>
                    <a:pt x="616934" y="72581"/>
                    <a:pt x="532257" y="72581"/>
                  </a:cubicBezTo>
                  <a:cubicBezTo>
                    <a:pt x="399193" y="72581"/>
                    <a:pt x="290322" y="181451"/>
                    <a:pt x="290322" y="314516"/>
                  </a:cubicBezTo>
                  <a:cubicBezTo>
                    <a:pt x="290322" y="333870"/>
                    <a:pt x="292741" y="350806"/>
                    <a:pt x="297580" y="370161"/>
                  </a:cubicBezTo>
                  <a:cubicBezTo>
                    <a:pt x="278225" y="365322"/>
                    <a:pt x="261290" y="362903"/>
                    <a:pt x="241935" y="362903"/>
                  </a:cubicBezTo>
                  <a:cubicBezTo>
                    <a:pt x="108871" y="362903"/>
                    <a:pt x="0" y="471773"/>
                    <a:pt x="0" y="604838"/>
                  </a:cubicBezTo>
                  <a:cubicBezTo>
                    <a:pt x="0" y="737902"/>
                    <a:pt x="108871" y="846773"/>
                    <a:pt x="241935" y="846773"/>
                  </a:cubicBezTo>
                  <a:cubicBezTo>
                    <a:pt x="241935" y="846773"/>
                    <a:pt x="241935" y="846773"/>
                    <a:pt x="244354" y="846773"/>
                  </a:cubicBezTo>
                  <a:cubicBezTo>
                    <a:pt x="256451" y="970159"/>
                    <a:pt x="360483" y="1064514"/>
                    <a:pt x="483870" y="1064514"/>
                  </a:cubicBezTo>
                  <a:cubicBezTo>
                    <a:pt x="539515" y="1064514"/>
                    <a:pt x="590321" y="1045159"/>
                    <a:pt x="631450" y="1013708"/>
                  </a:cubicBezTo>
                  <a:cubicBezTo>
                    <a:pt x="631450" y="1020966"/>
                    <a:pt x="629031" y="1030643"/>
                    <a:pt x="629031" y="1040321"/>
                  </a:cubicBezTo>
                  <a:cubicBezTo>
                    <a:pt x="629031" y="1173385"/>
                    <a:pt x="737902" y="1282256"/>
                    <a:pt x="870966" y="1282256"/>
                  </a:cubicBezTo>
                  <a:cubicBezTo>
                    <a:pt x="996772" y="1282256"/>
                    <a:pt x="1100804" y="1185482"/>
                    <a:pt x="1112901" y="1062095"/>
                  </a:cubicBezTo>
                  <a:cubicBezTo>
                    <a:pt x="1156449" y="1122578"/>
                    <a:pt x="1226611" y="1161288"/>
                    <a:pt x="1306449" y="1161288"/>
                  </a:cubicBezTo>
                  <a:cubicBezTo>
                    <a:pt x="1439513" y="1161288"/>
                    <a:pt x="1548384" y="1052417"/>
                    <a:pt x="1548384" y="919353"/>
                  </a:cubicBezTo>
                  <a:cubicBezTo>
                    <a:pt x="1548384" y="912095"/>
                    <a:pt x="1548384" y="904837"/>
                    <a:pt x="1548384" y="897579"/>
                  </a:cubicBezTo>
                  <a:cubicBezTo>
                    <a:pt x="1577416" y="909676"/>
                    <a:pt x="1611287" y="919353"/>
                    <a:pt x="1645158" y="919353"/>
                  </a:cubicBezTo>
                  <a:cubicBezTo>
                    <a:pt x="1778222" y="919353"/>
                    <a:pt x="1887093" y="810482"/>
                    <a:pt x="1887093" y="677418"/>
                  </a:cubicBezTo>
                  <a:cubicBezTo>
                    <a:pt x="1887093" y="544354"/>
                    <a:pt x="1778222" y="435483"/>
                    <a:pt x="1645158" y="435483"/>
                  </a:cubicBezTo>
                  <a:close/>
                </a:path>
              </a:pathLst>
            </a:custGeom>
            <a:solidFill>
              <a:srgbClr val="FFC000"/>
            </a:solidFill>
            <a:ln w="241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43FEF0-1D36-F2F2-308C-922028917815}"/>
                </a:ext>
              </a:extLst>
            </p:cNvPr>
            <p:cNvSpPr/>
            <p:nvPr/>
          </p:nvSpPr>
          <p:spPr>
            <a:xfrm>
              <a:off x="8475404" y="3560672"/>
              <a:ext cx="290322" cy="290322"/>
            </a:xfrm>
            <a:custGeom>
              <a:avLst/>
              <a:gdLst>
                <a:gd name="connsiteX0" fmla="*/ 290322 w 290322"/>
                <a:gd name="connsiteY0" fmla="*/ 145161 h 290322"/>
                <a:gd name="connsiteX1" fmla="*/ 145161 w 290322"/>
                <a:gd name="connsiteY1" fmla="*/ 290322 h 290322"/>
                <a:gd name="connsiteX2" fmla="*/ 0 w 290322"/>
                <a:gd name="connsiteY2" fmla="*/ 145161 h 290322"/>
                <a:gd name="connsiteX3" fmla="*/ 145161 w 290322"/>
                <a:gd name="connsiteY3" fmla="*/ 0 h 290322"/>
                <a:gd name="connsiteX4" fmla="*/ 290322 w 290322"/>
                <a:gd name="connsiteY4" fmla="*/ 145161 h 29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22" h="290322">
                  <a:moveTo>
                    <a:pt x="290322" y="145161"/>
                  </a:moveTo>
                  <a:cubicBezTo>
                    <a:pt x="290322" y="225331"/>
                    <a:pt x="225331" y="290322"/>
                    <a:pt x="145161" y="290322"/>
                  </a:cubicBezTo>
                  <a:cubicBezTo>
                    <a:pt x="64991" y="290322"/>
                    <a:pt x="0" y="225331"/>
                    <a:pt x="0" y="145161"/>
                  </a:cubicBezTo>
                  <a:cubicBezTo>
                    <a:pt x="0" y="64991"/>
                    <a:pt x="64991" y="0"/>
                    <a:pt x="145161" y="0"/>
                  </a:cubicBezTo>
                  <a:cubicBezTo>
                    <a:pt x="225331" y="0"/>
                    <a:pt x="290322" y="64991"/>
                    <a:pt x="290322" y="145161"/>
                  </a:cubicBezTo>
                  <a:close/>
                </a:path>
              </a:pathLst>
            </a:custGeom>
            <a:solidFill>
              <a:srgbClr val="FFC000"/>
            </a:solidFill>
            <a:ln w="2411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3E316B1-3865-2EE9-724C-E3600E297958}"/>
                </a:ext>
              </a:extLst>
            </p:cNvPr>
            <p:cNvSpPr/>
            <p:nvPr/>
          </p:nvSpPr>
          <p:spPr>
            <a:xfrm>
              <a:off x="8257663" y="3826800"/>
              <a:ext cx="217741" cy="217741"/>
            </a:xfrm>
            <a:custGeom>
              <a:avLst/>
              <a:gdLst>
                <a:gd name="connsiteX0" fmla="*/ 217742 w 217741"/>
                <a:gd name="connsiteY0" fmla="*/ 108871 h 217741"/>
                <a:gd name="connsiteX1" fmla="*/ 108871 w 217741"/>
                <a:gd name="connsiteY1" fmla="*/ 217742 h 217741"/>
                <a:gd name="connsiteX2" fmla="*/ 0 w 217741"/>
                <a:gd name="connsiteY2" fmla="*/ 108871 h 217741"/>
                <a:gd name="connsiteX3" fmla="*/ 108871 w 217741"/>
                <a:gd name="connsiteY3" fmla="*/ 0 h 217741"/>
                <a:gd name="connsiteX4" fmla="*/ 217742 w 217741"/>
                <a:gd name="connsiteY4" fmla="*/ 108871 h 2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1" h="217741">
                  <a:moveTo>
                    <a:pt x="217742" y="108871"/>
                  </a:moveTo>
                  <a:cubicBezTo>
                    <a:pt x="217742" y="168998"/>
                    <a:pt x="168998" y="217742"/>
                    <a:pt x="108871" y="217742"/>
                  </a:cubicBezTo>
                  <a:cubicBezTo>
                    <a:pt x="48743" y="217742"/>
                    <a:pt x="0" y="168998"/>
                    <a:pt x="0" y="108871"/>
                  </a:cubicBezTo>
                  <a:cubicBezTo>
                    <a:pt x="0" y="48743"/>
                    <a:pt x="48743" y="0"/>
                    <a:pt x="108871" y="0"/>
                  </a:cubicBezTo>
                  <a:cubicBezTo>
                    <a:pt x="168998" y="0"/>
                    <a:pt x="217742" y="48743"/>
                    <a:pt x="217742" y="108871"/>
                  </a:cubicBezTo>
                  <a:close/>
                </a:path>
              </a:pathLst>
            </a:custGeom>
            <a:solidFill>
              <a:srgbClr val="FFC000"/>
            </a:solidFill>
            <a:ln w="24110" cap="flat">
              <a:noFill/>
              <a:prstDash val="solid"/>
              <a:miter/>
            </a:ln>
          </p:spPr>
          <p:txBody>
            <a:bodyPr rtlCol="0" anchor="ctr"/>
            <a:lstStyle/>
            <a:p>
              <a:endParaRPr lang="en-US"/>
            </a:p>
          </p:txBody>
        </p:sp>
      </p:grpSp>
      <p:sp>
        <p:nvSpPr>
          <p:cNvPr id="9" name="Date Placeholder 8">
            <a:extLst>
              <a:ext uri="{FF2B5EF4-FFF2-40B4-BE49-F238E27FC236}">
                <a16:creationId xmlns:a16="http://schemas.microsoft.com/office/drawing/2014/main" id="{AF109AC5-02AD-D855-9CDA-F809778361BF}"/>
              </a:ext>
            </a:extLst>
          </p:cNvPr>
          <p:cNvSpPr>
            <a:spLocks noGrp="1"/>
          </p:cNvSpPr>
          <p:nvPr>
            <p:ph type="dt" sz="half" idx="10"/>
          </p:nvPr>
        </p:nvSpPr>
        <p:spPr/>
        <p:txBody>
          <a:bodyPr/>
          <a:lstStyle/>
          <a:p>
            <a:fld id="{936DB2D6-5DF4-4264-A4A1-7D3EAF38D255}" type="datetime1">
              <a:rPr lang="en-US" smtClean="0"/>
              <a:t>3/4/2026</a:t>
            </a:fld>
            <a:endParaRPr lang="en-US" dirty="0"/>
          </a:p>
        </p:txBody>
      </p:sp>
      <p:sp>
        <p:nvSpPr>
          <p:cNvPr id="8" name="Text Placeholder 7">
            <a:extLst>
              <a:ext uri="{FF2B5EF4-FFF2-40B4-BE49-F238E27FC236}">
                <a16:creationId xmlns:a16="http://schemas.microsoft.com/office/drawing/2014/main" id="{8A998D69-CE15-B049-859C-14A4AFD6B9C7}"/>
              </a:ext>
            </a:extLst>
          </p:cNvPr>
          <p:cNvSpPr>
            <a:spLocks noGrp="1"/>
          </p:cNvSpPr>
          <p:nvPr>
            <p:ph type="body" sz="quarter" idx="19"/>
          </p:nvPr>
        </p:nvSpPr>
        <p:spPr/>
        <p:txBody>
          <a:bodyPr>
            <a:normAutofit/>
          </a:bodyPr>
          <a:lstStyle/>
          <a:p>
            <a:r>
              <a:rPr lang="en-US" dirty="0"/>
              <a:t>Post-game Hotwash with discussion questions</a:t>
            </a:r>
          </a:p>
          <a:p>
            <a:endParaRPr lang="en-US" dirty="0"/>
          </a:p>
        </p:txBody>
      </p:sp>
      <p:sp>
        <p:nvSpPr>
          <p:cNvPr id="10" name="Footer Placeholder 9">
            <a:extLst>
              <a:ext uri="{FF2B5EF4-FFF2-40B4-BE49-F238E27FC236}">
                <a16:creationId xmlns:a16="http://schemas.microsoft.com/office/drawing/2014/main" id="{AB9278E5-C49C-3475-4C5A-4D76D50413B3}"/>
              </a:ext>
            </a:extLst>
          </p:cNvPr>
          <p:cNvSpPr>
            <a:spLocks noGrp="1"/>
          </p:cNvSpPr>
          <p:nvPr>
            <p:ph type="ftr" sz="quarter" idx="3"/>
          </p:nvPr>
        </p:nvSpPr>
        <p:spPr/>
        <p:txBody>
          <a:bodyPr/>
          <a:lstStyle/>
          <a:p>
            <a:r>
              <a:rPr lang="en-US"/>
              <a:t>health.mn.gov</a:t>
            </a:r>
            <a:endParaRPr lang="en-US" dirty="0"/>
          </a:p>
        </p:txBody>
      </p:sp>
      <p:sp>
        <p:nvSpPr>
          <p:cNvPr id="11" name="Slide Number Placeholder 10">
            <a:extLst>
              <a:ext uri="{FF2B5EF4-FFF2-40B4-BE49-F238E27FC236}">
                <a16:creationId xmlns:a16="http://schemas.microsoft.com/office/drawing/2014/main" id="{3F059648-52AD-4679-A715-C1F18C2D05AF}"/>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26" name="Freeform: Shape 25">
            <a:extLst>
              <a:ext uri="{FF2B5EF4-FFF2-40B4-BE49-F238E27FC236}">
                <a16:creationId xmlns:a16="http://schemas.microsoft.com/office/drawing/2014/main" id="{69C5E466-043B-9E10-3067-61EE093A6A2C}"/>
              </a:ext>
              <a:ext uri="{C183D7F6-B498-43B3-948B-1728B52AA6E4}">
                <adec:decorative xmlns:adec="http://schemas.microsoft.com/office/drawing/2017/decorative" val="1"/>
              </a:ext>
            </a:extLst>
          </p:cNvPr>
          <p:cNvSpPr/>
          <p:nvPr/>
        </p:nvSpPr>
        <p:spPr>
          <a:xfrm>
            <a:off x="5316521" y="2390956"/>
            <a:ext cx="362892" cy="1403184"/>
          </a:xfrm>
          <a:custGeom>
            <a:avLst/>
            <a:gdLst>
              <a:gd name="connsiteX0" fmla="*/ 0 w 362892"/>
              <a:gd name="connsiteY0" fmla="*/ 0 h 1403184"/>
              <a:gd name="connsiteX1" fmla="*/ 362893 w 362892"/>
              <a:gd name="connsiteY1" fmla="*/ 0 h 1403184"/>
              <a:gd name="connsiteX2" fmla="*/ 362893 w 362892"/>
              <a:gd name="connsiteY2" fmla="*/ 1403185 h 1403184"/>
              <a:gd name="connsiteX3" fmla="*/ 0 w 362892"/>
              <a:gd name="connsiteY3" fmla="*/ 1403185 h 1403184"/>
            </a:gdLst>
            <a:ahLst/>
            <a:cxnLst>
              <a:cxn ang="0">
                <a:pos x="connsiteX0" y="connsiteY0"/>
              </a:cxn>
              <a:cxn ang="0">
                <a:pos x="connsiteX1" y="connsiteY1"/>
              </a:cxn>
              <a:cxn ang="0">
                <a:pos x="connsiteX2" y="connsiteY2"/>
              </a:cxn>
              <a:cxn ang="0">
                <a:pos x="connsiteX3" y="connsiteY3"/>
              </a:cxn>
            </a:cxnLst>
            <a:rect l="l" t="t" r="r" b="b"/>
            <a:pathLst>
              <a:path w="362892" h="1403184">
                <a:moveTo>
                  <a:pt x="0" y="0"/>
                </a:moveTo>
                <a:lnTo>
                  <a:pt x="362893" y="0"/>
                </a:lnTo>
                <a:lnTo>
                  <a:pt x="362893" y="1403185"/>
                </a:lnTo>
                <a:lnTo>
                  <a:pt x="0" y="1403185"/>
                </a:lnTo>
                <a:close/>
              </a:path>
            </a:pathLst>
          </a:custGeom>
          <a:solidFill>
            <a:schemeClr val="accent4"/>
          </a:solidFill>
          <a:ln w="2411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64521D4-D2E5-ED3B-18D4-AFC7F4A6D028}"/>
              </a:ext>
              <a:ext uri="{C183D7F6-B498-43B3-948B-1728B52AA6E4}">
                <adec:decorative xmlns:adec="http://schemas.microsoft.com/office/drawing/2017/decorative" val="1"/>
              </a:ext>
            </a:extLst>
          </p:cNvPr>
          <p:cNvSpPr/>
          <p:nvPr/>
        </p:nvSpPr>
        <p:spPr>
          <a:xfrm>
            <a:off x="5824570" y="2874813"/>
            <a:ext cx="362892" cy="919328"/>
          </a:xfrm>
          <a:custGeom>
            <a:avLst/>
            <a:gdLst>
              <a:gd name="connsiteX0" fmla="*/ 0 w 362892"/>
              <a:gd name="connsiteY0" fmla="*/ 0 h 919328"/>
              <a:gd name="connsiteX1" fmla="*/ 362893 w 362892"/>
              <a:gd name="connsiteY1" fmla="*/ 0 h 919328"/>
              <a:gd name="connsiteX2" fmla="*/ 362893 w 362892"/>
              <a:gd name="connsiteY2" fmla="*/ 919328 h 919328"/>
              <a:gd name="connsiteX3" fmla="*/ 0 w 362892"/>
              <a:gd name="connsiteY3" fmla="*/ 919328 h 919328"/>
            </a:gdLst>
            <a:ahLst/>
            <a:cxnLst>
              <a:cxn ang="0">
                <a:pos x="connsiteX0" y="connsiteY0"/>
              </a:cxn>
              <a:cxn ang="0">
                <a:pos x="connsiteX1" y="connsiteY1"/>
              </a:cxn>
              <a:cxn ang="0">
                <a:pos x="connsiteX2" y="connsiteY2"/>
              </a:cxn>
              <a:cxn ang="0">
                <a:pos x="connsiteX3" y="connsiteY3"/>
              </a:cxn>
            </a:cxnLst>
            <a:rect l="l" t="t" r="r" b="b"/>
            <a:pathLst>
              <a:path w="362892" h="919328">
                <a:moveTo>
                  <a:pt x="0" y="0"/>
                </a:moveTo>
                <a:lnTo>
                  <a:pt x="362893" y="0"/>
                </a:lnTo>
                <a:lnTo>
                  <a:pt x="362893" y="919328"/>
                </a:lnTo>
                <a:lnTo>
                  <a:pt x="0" y="919328"/>
                </a:lnTo>
                <a:close/>
              </a:path>
            </a:pathLst>
          </a:custGeom>
          <a:solidFill>
            <a:schemeClr val="accent4"/>
          </a:solidFill>
          <a:ln w="2411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B5C285A-8BD3-FC29-8F65-A676B37CB2D0}"/>
              </a:ext>
              <a:ext uri="{C183D7F6-B498-43B3-948B-1728B52AA6E4}">
                <adec:decorative xmlns:adec="http://schemas.microsoft.com/office/drawing/2017/decorative" val="1"/>
              </a:ext>
            </a:extLst>
          </p:cNvPr>
          <p:cNvSpPr/>
          <p:nvPr/>
        </p:nvSpPr>
        <p:spPr>
          <a:xfrm>
            <a:off x="6332620" y="3335948"/>
            <a:ext cx="362892" cy="483856"/>
          </a:xfrm>
          <a:custGeom>
            <a:avLst/>
            <a:gdLst>
              <a:gd name="connsiteX0" fmla="*/ 0 w 362892"/>
              <a:gd name="connsiteY0" fmla="*/ 0 h 483856"/>
              <a:gd name="connsiteX1" fmla="*/ 362893 w 362892"/>
              <a:gd name="connsiteY1" fmla="*/ 0 h 483856"/>
              <a:gd name="connsiteX2" fmla="*/ 362893 w 362892"/>
              <a:gd name="connsiteY2" fmla="*/ 483857 h 483856"/>
              <a:gd name="connsiteX3" fmla="*/ 0 w 362892"/>
              <a:gd name="connsiteY3" fmla="*/ 483857 h 483856"/>
            </a:gdLst>
            <a:ahLst/>
            <a:cxnLst>
              <a:cxn ang="0">
                <a:pos x="connsiteX0" y="connsiteY0"/>
              </a:cxn>
              <a:cxn ang="0">
                <a:pos x="connsiteX1" y="connsiteY1"/>
              </a:cxn>
              <a:cxn ang="0">
                <a:pos x="connsiteX2" y="connsiteY2"/>
              </a:cxn>
              <a:cxn ang="0">
                <a:pos x="connsiteX3" y="connsiteY3"/>
              </a:cxn>
            </a:cxnLst>
            <a:rect l="l" t="t" r="r" b="b"/>
            <a:pathLst>
              <a:path w="362892" h="483856">
                <a:moveTo>
                  <a:pt x="0" y="0"/>
                </a:moveTo>
                <a:lnTo>
                  <a:pt x="362893" y="0"/>
                </a:lnTo>
                <a:lnTo>
                  <a:pt x="362893" y="483857"/>
                </a:lnTo>
                <a:lnTo>
                  <a:pt x="0" y="483857"/>
                </a:lnTo>
                <a:close/>
              </a:path>
            </a:pathLst>
          </a:custGeom>
          <a:solidFill>
            <a:schemeClr val="accent4"/>
          </a:solidFill>
          <a:ln w="2411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68E847B-09BE-FC70-CDFE-385693289BF7}"/>
              </a:ext>
              <a:ext uri="{C183D7F6-B498-43B3-948B-1728B52AA6E4}">
                <adec:decorative xmlns:adec="http://schemas.microsoft.com/office/drawing/2017/decorative" val="1"/>
              </a:ext>
            </a:extLst>
          </p:cNvPr>
          <p:cNvSpPr/>
          <p:nvPr/>
        </p:nvSpPr>
        <p:spPr>
          <a:xfrm>
            <a:off x="5887230" y="2381037"/>
            <a:ext cx="784090" cy="784090"/>
          </a:xfrm>
          <a:custGeom>
            <a:avLst/>
            <a:gdLst>
              <a:gd name="connsiteX0" fmla="*/ 651997 w 784090"/>
              <a:gd name="connsiteY0" fmla="*/ 583773 h 784090"/>
              <a:gd name="connsiteX1" fmla="*/ 68224 w 784090"/>
              <a:gd name="connsiteY1" fmla="*/ 0 h 784090"/>
              <a:gd name="connsiteX2" fmla="*/ 0 w 784090"/>
              <a:gd name="connsiteY2" fmla="*/ 68224 h 784090"/>
              <a:gd name="connsiteX3" fmla="*/ 583773 w 784090"/>
              <a:gd name="connsiteY3" fmla="*/ 651997 h 784090"/>
              <a:gd name="connsiteX4" fmla="*/ 451680 w 784090"/>
              <a:gd name="connsiteY4" fmla="*/ 784090 h 784090"/>
              <a:gd name="connsiteX5" fmla="*/ 784090 w 784090"/>
              <a:gd name="connsiteY5" fmla="*/ 784090 h 784090"/>
              <a:gd name="connsiteX6" fmla="*/ 784090 w 784090"/>
              <a:gd name="connsiteY6" fmla="*/ 451680 h 784090"/>
              <a:gd name="connsiteX7" fmla="*/ 651997 w 784090"/>
              <a:gd name="connsiteY7" fmla="*/ 583773 h 78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090" h="784090">
                <a:moveTo>
                  <a:pt x="651997" y="583773"/>
                </a:moveTo>
                <a:lnTo>
                  <a:pt x="68224" y="0"/>
                </a:lnTo>
                <a:lnTo>
                  <a:pt x="0" y="68224"/>
                </a:lnTo>
                <a:lnTo>
                  <a:pt x="583773" y="651997"/>
                </a:lnTo>
                <a:lnTo>
                  <a:pt x="451680" y="784090"/>
                </a:lnTo>
                <a:lnTo>
                  <a:pt x="784090" y="784090"/>
                </a:lnTo>
                <a:lnTo>
                  <a:pt x="784090" y="451680"/>
                </a:lnTo>
                <a:lnTo>
                  <a:pt x="651997" y="583773"/>
                </a:lnTo>
                <a:close/>
              </a:path>
            </a:pathLst>
          </a:custGeom>
          <a:solidFill>
            <a:schemeClr val="accent4"/>
          </a:solidFill>
          <a:ln w="24110" cap="flat">
            <a:noFill/>
            <a:prstDash val="solid"/>
            <a:miter/>
          </a:ln>
        </p:spPr>
        <p:txBody>
          <a:bodyPr rtlCol="0" anchor="ctr"/>
          <a:lstStyle/>
          <a:p>
            <a:endParaRPr lang="en-US"/>
          </a:p>
        </p:txBody>
      </p:sp>
    </p:spTree>
    <p:extLst>
      <p:ext uri="{BB962C8B-B14F-4D97-AF65-F5344CB8AC3E}">
        <p14:creationId xmlns:p14="http://schemas.microsoft.com/office/powerpoint/2010/main" val="449007939"/>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Template" id="{F8573DD0-4B49-4777-8FBE-5F907B90CA64}" vid="{65CCD43D-3006-48DC-90F2-A934406931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82dbba-d45d-4e39-b920-b3b33c1cef6e">
      <Terms xmlns="http://schemas.microsoft.com/office/infopath/2007/PartnerControls"/>
    </lcf76f155ced4ddcb4097134ff3c332f>
    <TaxCatchAll xmlns="57389fdf-4521-4a91-9dbb-ad5f69767f5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5B97C0164EC14B8BEDF37582603384" ma:contentTypeVersion="15" ma:contentTypeDescription="Create a new document." ma:contentTypeScope="" ma:versionID="142ef4b3ea289e8ff50e8fd8c80d925b">
  <xsd:schema xmlns:xsd="http://www.w3.org/2001/XMLSchema" xmlns:xs="http://www.w3.org/2001/XMLSchema" xmlns:p="http://schemas.microsoft.com/office/2006/metadata/properties" xmlns:ns2="7f82dbba-d45d-4e39-b920-b3b33c1cef6e" xmlns:ns3="57389fdf-4521-4a91-9dbb-ad5f69767f5f" targetNamespace="http://schemas.microsoft.com/office/2006/metadata/properties" ma:root="true" ma:fieldsID="483ba2d8408d42740af172b8f8ef9a9c" ns2:_="" ns3:_="">
    <xsd:import namespace="7f82dbba-d45d-4e39-b920-b3b33c1cef6e"/>
    <xsd:import namespace="57389fdf-4521-4a91-9dbb-ad5f69767f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2dbba-d45d-4e39-b920-b3b33c1ce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389fdf-4521-4a91-9dbb-ad5f69767f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9fe95b5-9591-4528-995b-aebd0f0c0778}" ma:internalName="TaxCatchAll" ma:showField="CatchAllData" ma:web="57389fdf-4521-4a91-9dbb-ad5f69767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7f82dbba-d45d-4e39-b920-b3b33c1cef6e"/>
    <ds:schemaRef ds:uri="57389fdf-4521-4a91-9dbb-ad5f69767f5f"/>
    <ds:schemaRef ds:uri="http://www.w3.org/XML/1998/namespace"/>
    <ds:schemaRef ds:uri="http://purl.org/dc/terms/"/>
  </ds:schemaRefs>
</ds:datastoreItem>
</file>

<file path=customXml/itemProps2.xml><?xml version="1.0" encoding="utf-8"?>
<ds:datastoreItem xmlns:ds="http://schemas.openxmlformats.org/officeDocument/2006/customXml" ds:itemID="{667FAFF9-F5E8-4F47-9029-7BC95F37C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2dbba-d45d-4e39-b920-b3b33c1cef6e"/>
    <ds:schemaRef ds:uri="57389fdf-4521-4a91-9dbb-ad5f69767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PowerPoint</Template>
  <TotalTime>101</TotalTime>
  <Words>704</Words>
  <Application>Microsoft Office PowerPoint</Application>
  <PresentationFormat>Widescreen</PresentationFormat>
  <Paragraphs>63</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Minnesota</vt:lpstr>
      <vt:lpstr>Lights Out! An Incident Response Game:  How-to-Play</vt:lpstr>
      <vt:lpstr>Land Acknowledgement </vt:lpstr>
      <vt:lpstr>Objectives</vt:lpstr>
      <vt:lpstr>Response Game</vt:lpstr>
      <vt:lpstr>Hide footer information the right way</vt:lpstr>
      <vt:lpstr>Response Roles</vt:lpstr>
      <vt:lpstr>How-to-Play: Each Player's Turn</vt:lpstr>
      <vt:lpstr>How to Resolve Card Draws</vt:lpstr>
      <vt:lpstr>End of Game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Etchison, Marlee (She/Her/Hers) (MDH)</dc:creator>
  <cp:keywords/>
  <dc:description/>
  <cp:lastModifiedBy>Etchison, Marlee (She/Her/Hers) (MDH)</cp:lastModifiedBy>
  <cp:revision>1</cp:revision>
  <cp:lastPrinted>2017-03-14T16:27:36Z</cp:lastPrinted>
  <dcterms:created xsi:type="dcterms:W3CDTF">2025-07-15T16:25:14Z</dcterms:created>
  <dcterms:modified xsi:type="dcterms:W3CDTF">2026-03-04T14:57:47Z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2.1</vt:lpwstr>
  </property>
  <property fmtid="{D5CDD505-2E9C-101B-9397-08002B2CF9AE}" pid="3" name="MediaServiceImageTags">
    <vt:lpwstr/>
  </property>
  <property fmtid="{D5CDD505-2E9C-101B-9397-08002B2CF9AE}" pid="4" name="ContentTypeId">
    <vt:lpwstr>0x0101004F5B97C0164EC14B8BEDF37582603384</vt:lpwstr>
  </property>
  <property fmtid="{D5CDD505-2E9C-101B-9397-08002B2CF9AE}" pid="5" name="_dlc_DocIdItemGuid">
    <vt:lpwstr>264d4dda-71c9-416e-b32b-1ce5aee1cdab</vt:lpwstr>
  </property>
</Properties>
</file>