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77"/>
  </p:notesMasterIdLst>
  <p:handoutMasterIdLst>
    <p:handoutMasterId r:id="rId78"/>
  </p:handoutMasterIdLst>
  <p:sldIdLst>
    <p:sldId id="946" r:id="rId5"/>
    <p:sldId id="947" r:id="rId6"/>
    <p:sldId id="949" r:id="rId7"/>
    <p:sldId id="950" r:id="rId8"/>
    <p:sldId id="951" r:id="rId9"/>
    <p:sldId id="952" r:id="rId10"/>
    <p:sldId id="953" r:id="rId11"/>
    <p:sldId id="954" r:id="rId12"/>
    <p:sldId id="955" r:id="rId13"/>
    <p:sldId id="956" r:id="rId14"/>
    <p:sldId id="957" r:id="rId15"/>
    <p:sldId id="958" r:id="rId16"/>
    <p:sldId id="959" r:id="rId17"/>
    <p:sldId id="1021" r:id="rId18"/>
    <p:sldId id="960" r:id="rId19"/>
    <p:sldId id="961" r:id="rId20"/>
    <p:sldId id="963" r:id="rId21"/>
    <p:sldId id="964" r:id="rId22"/>
    <p:sldId id="962" r:id="rId23"/>
    <p:sldId id="974" r:id="rId24"/>
    <p:sldId id="965" r:id="rId25"/>
    <p:sldId id="966" r:id="rId26"/>
    <p:sldId id="967" r:id="rId27"/>
    <p:sldId id="968" r:id="rId28"/>
    <p:sldId id="969" r:id="rId29"/>
    <p:sldId id="975" r:id="rId30"/>
    <p:sldId id="970" r:id="rId31"/>
    <p:sldId id="971" r:id="rId32"/>
    <p:sldId id="972" r:id="rId33"/>
    <p:sldId id="990" r:id="rId34"/>
    <p:sldId id="976" r:id="rId35"/>
    <p:sldId id="977" r:id="rId36"/>
    <p:sldId id="978" r:id="rId37"/>
    <p:sldId id="989" r:id="rId38"/>
    <p:sldId id="979" r:id="rId39"/>
    <p:sldId id="980" r:id="rId40"/>
    <p:sldId id="981" r:id="rId41"/>
    <p:sldId id="982" r:id="rId42"/>
    <p:sldId id="983" r:id="rId43"/>
    <p:sldId id="984" r:id="rId44"/>
    <p:sldId id="985" r:id="rId45"/>
    <p:sldId id="986" r:id="rId46"/>
    <p:sldId id="987" r:id="rId47"/>
    <p:sldId id="988" r:id="rId48"/>
    <p:sldId id="1008" r:id="rId49"/>
    <p:sldId id="1007" r:id="rId50"/>
    <p:sldId id="992" r:id="rId51"/>
    <p:sldId id="993" r:id="rId52"/>
    <p:sldId id="994" r:id="rId53"/>
    <p:sldId id="995" r:id="rId54"/>
    <p:sldId id="1009" r:id="rId55"/>
    <p:sldId id="1023" r:id="rId56"/>
    <p:sldId id="997" r:id="rId57"/>
    <p:sldId id="998" r:id="rId58"/>
    <p:sldId id="999" r:id="rId59"/>
    <p:sldId id="1000" r:id="rId60"/>
    <p:sldId id="1001" r:id="rId61"/>
    <p:sldId id="1002" r:id="rId62"/>
    <p:sldId id="1003" r:id="rId63"/>
    <p:sldId id="1004" r:id="rId64"/>
    <p:sldId id="1005" r:id="rId65"/>
    <p:sldId id="1006" r:id="rId66"/>
    <p:sldId id="1020" r:id="rId67"/>
    <p:sldId id="1010" r:id="rId68"/>
    <p:sldId id="1011" r:id="rId69"/>
    <p:sldId id="1012" r:id="rId70"/>
    <p:sldId id="1013" r:id="rId71"/>
    <p:sldId id="1014" r:id="rId72"/>
    <p:sldId id="1015" r:id="rId73"/>
    <p:sldId id="1016" r:id="rId74"/>
    <p:sldId id="1017" r:id="rId75"/>
    <p:sldId id="268" r:id="rId7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ffenhauser, Brooke (MDH)" initials="OB(" lastIdx="23" clrIdx="0">
    <p:extLst>
      <p:ext uri="{19B8F6BF-5375-455C-9EA6-DF929625EA0E}">
        <p15:presenceInfo xmlns:p15="http://schemas.microsoft.com/office/powerpoint/2012/main" userId="S::Brooke.Offenhauser@state.mn.us::e0ca9da4-1966-4bb8-a229-0f8b3ae67c8c" providerId="AD"/>
      </p:ext>
    </p:extLst>
  </p:cmAuthor>
  <p:cmAuthor id="2" name="Buckert, Amy (MDH)" initials="BA(" lastIdx="17" clrIdx="1">
    <p:extLst>
      <p:ext uri="{19B8F6BF-5375-455C-9EA6-DF929625EA0E}">
        <p15:presenceInfo xmlns:p15="http://schemas.microsoft.com/office/powerpoint/2012/main" userId="S::Amy.Buckert@state.mn.us::280f2763-ae19-4c04-99f5-48fe363b846a" providerId="AD"/>
      </p:ext>
    </p:extLst>
  </p:cmAuthor>
  <p:cmAuthor id="3" name="Kidder, Faith (MDH)" initials="K(" lastIdx="1" clrIdx="2">
    <p:extLst>
      <p:ext uri="{19B8F6BF-5375-455C-9EA6-DF929625EA0E}">
        <p15:presenceInfo xmlns:p15="http://schemas.microsoft.com/office/powerpoint/2012/main" userId="S::faith.kidder@state.mn.us::007d06fd-61f9-4a2b-9cfb-35142dce0ba3" providerId="AD"/>
      </p:ext>
    </p:extLst>
  </p:cmAuthor>
  <p:cmAuthor id="4" name="Faith Kidder" initials="FK" lastIdx="5" clrIdx="3">
    <p:extLst>
      <p:ext uri="{19B8F6BF-5375-455C-9EA6-DF929625EA0E}">
        <p15:presenceInfo xmlns:p15="http://schemas.microsoft.com/office/powerpoint/2012/main" userId="Faith Kidd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D1FF"/>
    <a:srgbClr val="D6EDFF"/>
    <a:srgbClr val="003865"/>
    <a:srgbClr val="78BE21"/>
    <a:srgbClr val="000000"/>
    <a:srgbClr val="E8E8E8"/>
    <a:srgbClr val="0D0D0D"/>
    <a:srgbClr val="B20738"/>
    <a:srgbClr val="00A3E2"/>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3E1873-4AA6-4DE0-92C4-A066E4751052}" v="3" dt="2022-06-28T21:52:07.864"/>
    <p1510:client id="{BCC003CB-8D08-4C04-9D7E-95E87CA889D4}" v="1005" dt="2022-06-29T13:08:06.4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ffenhauser, Brooke (MDH)" userId="S::brooke.offenhauser@state.mn.us::e0ca9da4-1966-4bb8-a229-0f8b3ae67c8c" providerId="AD" clId="Web-{7937BF99-0452-4B7D-B3C5-7F5D53044B64}"/>
    <pc:docChg chg="modSld">
      <pc:chgData name="Offenhauser, Brooke (MDH)" userId="S::brooke.offenhauser@state.mn.us::e0ca9da4-1966-4bb8-a229-0f8b3ae67c8c" providerId="AD" clId="Web-{7937BF99-0452-4B7D-B3C5-7F5D53044B64}" dt="2022-05-31T18:19:26.021" v="11" actId="20577"/>
      <pc:docMkLst>
        <pc:docMk/>
      </pc:docMkLst>
      <pc:sldChg chg="modSp">
        <pc:chgData name="Offenhauser, Brooke (MDH)" userId="S::brooke.offenhauser@state.mn.us::e0ca9da4-1966-4bb8-a229-0f8b3ae67c8c" providerId="AD" clId="Web-{7937BF99-0452-4B7D-B3C5-7F5D53044B64}" dt="2022-05-31T18:19:26.021" v="11" actId="20577"/>
        <pc:sldMkLst>
          <pc:docMk/>
          <pc:sldMk cId="230001840" sldId="950"/>
        </pc:sldMkLst>
        <pc:spChg chg="mod">
          <ac:chgData name="Offenhauser, Brooke (MDH)" userId="S::brooke.offenhauser@state.mn.us::e0ca9da4-1966-4bb8-a229-0f8b3ae67c8c" providerId="AD" clId="Web-{7937BF99-0452-4B7D-B3C5-7F5D53044B64}" dt="2022-05-31T18:19:15.145" v="9" actId="20577"/>
          <ac:spMkLst>
            <pc:docMk/>
            <pc:sldMk cId="230001840" sldId="950"/>
            <ac:spMk id="2" creationId="{FFD5B93E-6B11-4FB1-97D4-CF7C73A12C94}"/>
          </ac:spMkLst>
        </pc:spChg>
        <pc:spChg chg="mod">
          <ac:chgData name="Offenhauser, Brooke (MDH)" userId="S::brooke.offenhauser@state.mn.us::e0ca9da4-1966-4bb8-a229-0f8b3ae67c8c" providerId="AD" clId="Web-{7937BF99-0452-4B7D-B3C5-7F5D53044B64}" dt="2022-05-31T18:19:26.021" v="11" actId="20577"/>
          <ac:spMkLst>
            <pc:docMk/>
            <pc:sldMk cId="230001840" sldId="950"/>
            <ac:spMk id="3" creationId="{6778C28B-B906-44E9-A01F-76B2BEA33904}"/>
          </ac:spMkLst>
        </pc:spChg>
      </pc:sldChg>
    </pc:docChg>
  </pc:docChgLst>
  <pc:docChgLst>
    <pc:chgData name="Offenhauser, Brooke (MDH)" userId="e0ca9da4-1966-4bb8-a229-0f8b3ae67c8c" providerId="ADAL" clId="{BCC003CB-8D08-4C04-9D7E-95E87CA889D4}"/>
    <pc:docChg chg="custSel modSld">
      <pc:chgData name="Offenhauser, Brooke (MDH)" userId="e0ca9da4-1966-4bb8-a229-0f8b3ae67c8c" providerId="ADAL" clId="{BCC003CB-8D08-4C04-9D7E-95E87CA889D4}" dt="2022-06-29T13:08:06.450" v="1007" actId="1592"/>
      <pc:docMkLst>
        <pc:docMk/>
      </pc:docMkLst>
      <pc:sldChg chg="addSp delSp modSp mod delCm">
        <pc:chgData name="Offenhauser, Brooke (MDH)" userId="e0ca9da4-1966-4bb8-a229-0f8b3ae67c8c" providerId="ADAL" clId="{BCC003CB-8D08-4C04-9D7E-95E87CA889D4}" dt="2022-06-29T13:08:06.450" v="1007" actId="1592"/>
        <pc:sldMkLst>
          <pc:docMk/>
          <pc:sldMk cId="1561899639" sldId="969"/>
        </pc:sldMkLst>
        <pc:spChg chg="add del mod">
          <ac:chgData name="Offenhauser, Brooke (MDH)" userId="e0ca9da4-1966-4bb8-a229-0f8b3ae67c8c" providerId="ADAL" clId="{BCC003CB-8D08-4C04-9D7E-95E87CA889D4}" dt="2022-06-29T13:05:29.491" v="3" actId="931"/>
          <ac:spMkLst>
            <pc:docMk/>
            <pc:sldMk cId="1561899639" sldId="969"/>
            <ac:spMk id="6" creationId="{687B6BA1-20CF-47E1-BC5B-F0B4263F321A}"/>
          </ac:spMkLst>
        </pc:spChg>
        <pc:picChg chg="del mod">
          <ac:chgData name="Offenhauser, Brooke (MDH)" userId="e0ca9da4-1966-4bb8-a229-0f8b3ae67c8c" providerId="ADAL" clId="{BCC003CB-8D08-4C04-9D7E-95E87CA889D4}" dt="2022-06-29T13:05:20.344" v="2" actId="478"/>
          <ac:picMkLst>
            <pc:docMk/>
            <pc:sldMk cId="1561899639" sldId="969"/>
            <ac:picMk id="7" creationId="{EF15D856-A627-4BF0-AC88-7E000CDDD8DD}"/>
          </ac:picMkLst>
        </pc:picChg>
        <pc:picChg chg="add mod">
          <ac:chgData name="Offenhauser, Brooke (MDH)" userId="e0ca9da4-1966-4bb8-a229-0f8b3ae67c8c" providerId="ADAL" clId="{BCC003CB-8D08-4C04-9D7E-95E87CA889D4}" dt="2022-06-29T13:07:46.183" v="1006" actId="962"/>
          <ac:picMkLst>
            <pc:docMk/>
            <pc:sldMk cId="1561899639" sldId="969"/>
            <ac:picMk id="9" creationId="{D08CBB2F-6DD9-47BF-99B7-021442FEB98D}"/>
          </ac:picMkLst>
        </pc:picChg>
      </pc:sldChg>
    </pc:docChg>
  </pc:docChgLst>
  <pc:docChgLst>
    <pc:chgData name="Buckert, Amy (MDH)" userId="280f2763-ae19-4c04-99f5-48fe363b846a" providerId="ADAL" clId="{B3762D3B-2DC3-4F81-8E1B-4851B58CF26B}"/>
    <pc:docChg chg="undo redo custSel addSld delSld modSld modMainMaster">
      <pc:chgData name="Buckert, Amy (MDH)" userId="280f2763-ae19-4c04-99f5-48fe363b846a" providerId="ADAL" clId="{B3762D3B-2DC3-4F81-8E1B-4851B58CF26B}" dt="2022-06-14T16:10:01.306" v="253" actId="2696"/>
      <pc:docMkLst>
        <pc:docMk/>
      </pc:docMkLst>
      <pc:sldChg chg="modSp mod">
        <pc:chgData name="Buckert, Amy (MDH)" userId="280f2763-ae19-4c04-99f5-48fe363b846a" providerId="ADAL" clId="{B3762D3B-2DC3-4F81-8E1B-4851B58CF26B}" dt="2022-05-31T18:18:30.120" v="60" actId="27636"/>
        <pc:sldMkLst>
          <pc:docMk/>
          <pc:sldMk cId="1930300879" sldId="946"/>
        </pc:sldMkLst>
        <pc:spChg chg="mod">
          <ac:chgData name="Buckert, Amy (MDH)" userId="280f2763-ae19-4c04-99f5-48fe363b846a" providerId="ADAL" clId="{B3762D3B-2DC3-4F81-8E1B-4851B58CF26B}" dt="2022-05-31T18:18:30.120" v="60" actId="27636"/>
          <ac:spMkLst>
            <pc:docMk/>
            <pc:sldMk cId="1930300879" sldId="946"/>
            <ac:spMk id="3" creationId="{C3C785FE-DB04-4270-906F-A9C63114450B}"/>
          </ac:spMkLst>
        </pc:spChg>
      </pc:sldChg>
      <pc:sldChg chg="modSp mod">
        <pc:chgData name="Buckert, Amy (MDH)" userId="280f2763-ae19-4c04-99f5-48fe363b846a" providerId="ADAL" clId="{B3762D3B-2DC3-4F81-8E1B-4851B58CF26B}" dt="2022-05-31T19:49:50.383" v="75" actId="27636"/>
        <pc:sldMkLst>
          <pc:docMk/>
          <pc:sldMk cId="655014801" sldId="947"/>
        </pc:sldMkLst>
        <pc:spChg chg="mod">
          <ac:chgData name="Buckert, Amy (MDH)" userId="280f2763-ae19-4c04-99f5-48fe363b846a" providerId="ADAL" clId="{B3762D3B-2DC3-4F81-8E1B-4851B58CF26B}" dt="2022-05-31T19:49:50.383" v="75" actId="27636"/>
          <ac:spMkLst>
            <pc:docMk/>
            <pc:sldMk cId="655014801" sldId="947"/>
            <ac:spMk id="3" creationId="{19BE1B36-76EC-421C-9D78-173C5636FC9C}"/>
          </ac:spMkLst>
        </pc:spChg>
      </pc:sldChg>
      <pc:sldChg chg="modSp mod modNotesTx">
        <pc:chgData name="Buckert, Amy (MDH)" userId="280f2763-ae19-4c04-99f5-48fe363b846a" providerId="ADAL" clId="{B3762D3B-2DC3-4F81-8E1B-4851B58CF26B}" dt="2022-05-31T19:49:50.399" v="76" actId="27636"/>
        <pc:sldMkLst>
          <pc:docMk/>
          <pc:sldMk cId="101547578" sldId="949"/>
        </pc:sldMkLst>
        <pc:spChg chg="mod">
          <ac:chgData name="Buckert, Amy (MDH)" userId="280f2763-ae19-4c04-99f5-48fe363b846a" providerId="ADAL" clId="{B3762D3B-2DC3-4F81-8E1B-4851B58CF26B}" dt="2022-05-31T18:06:19.233" v="2"/>
          <ac:spMkLst>
            <pc:docMk/>
            <pc:sldMk cId="101547578" sldId="949"/>
            <ac:spMk id="2" creationId="{A932CFF0-3914-4D14-89C1-17DE9C7F40E6}"/>
          </ac:spMkLst>
        </pc:spChg>
        <pc:spChg chg="mod">
          <ac:chgData name="Buckert, Amy (MDH)" userId="280f2763-ae19-4c04-99f5-48fe363b846a" providerId="ADAL" clId="{B3762D3B-2DC3-4F81-8E1B-4851B58CF26B}" dt="2022-05-31T19:49:50.399" v="76" actId="27636"/>
          <ac:spMkLst>
            <pc:docMk/>
            <pc:sldMk cId="101547578" sldId="949"/>
            <ac:spMk id="3" creationId="{56F863EB-F574-4CC0-8304-84BF5CAF5A1D}"/>
          </ac:spMkLst>
        </pc:spChg>
      </pc:sldChg>
      <pc:sldChg chg="modSp mod">
        <pc:chgData name="Buckert, Amy (MDH)" userId="280f2763-ae19-4c04-99f5-48fe363b846a" providerId="ADAL" clId="{B3762D3B-2DC3-4F81-8E1B-4851B58CF26B}" dt="2022-05-31T19:49:50.418" v="77" actId="27636"/>
        <pc:sldMkLst>
          <pc:docMk/>
          <pc:sldMk cId="230001840" sldId="950"/>
        </pc:sldMkLst>
        <pc:spChg chg="mod">
          <ac:chgData name="Buckert, Amy (MDH)" userId="280f2763-ae19-4c04-99f5-48fe363b846a" providerId="ADAL" clId="{B3762D3B-2DC3-4F81-8E1B-4851B58CF26B}" dt="2022-05-31T19:49:50.418" v="77" actId="27636"/>
          <ac:spMkLst>
            <pc:docMk/>
            <pc:sldMk cId="230001840" sldId="950"/>
            <ac:spMk id="3" creationId="{6778C28B-B906-44E9-A01F-76B2BEA33904}"/>
          </ac:spMkLst>
        </pc:spChg>
      </pc:sldChg>
      <pc:sldChg chg="addSp delSp modSp mod modClrScheme addCm delCm modCm chgLayout">
        <pc:chgData name="Buckert, Amy (MDH)" userId="280f2763-ae19-4c04-99f5-48fe363b846a" providerId="ADAL" clId="{B3762D3B-2DC3-4F81-8E1B-4851B58CF26B}" dt="2022-05-31T19:49:57.369" v="81" actId="27636"/>
        <pc:sldMkLst>
          <pc:docMk/>
          <pc:sldMk cId="4164492274" sldId="951"/>
        </pc:sldMkLst>
        <pc:spChg chg="del mod ord">
          <ac:chgData name="Buckert, Amy (MDH)" userId="280f2763-ae19-4c04-99f5-48fe363b846a" providerId="ADAL" clId="{B3762D3B-2DC3-4F81-8E1B-4851B58CF26B}" dt="2022-05-31T18:09:38.808" v="14" actId="700"/>
          <ac:spMkLst>
            <pc:docMk/>
            <pc:sldMk cId="4164492274" sldId="951"/>
            <ac:spMk id="2" creationId="{AFFEB875-6E1E-4E9E-B29B-3D3EC683842D}"/>
          </ac:spMkLst>
        </pc:spChg>
        <pc:spChg chg="del">
          <ac:chgData name="Buckert, Amy (MDH)" userId="280f2763-ae19-4c04-99f5-48fe363b846a" providerId="ADAL" clId="{B3762D3B-2DC3-4F81-8E1B-4851B58CF26B}" dt="2022-05-31T18:08:02.065" v="9" actId="931"/>
          <ac:spMkLst>
            <pc:docMk/>
            <pc:sldMk cId="4164492274" sldId="951"/>
            <ac:spMk id="3" creationId="{90CAA557-2BCE-49CE-BF10-3B48B6A8FA84}"/>
          </ac:spMkLst>
        </pc:spChg>
        <pc:spChg chg="mod ord">
          <ac:chgData name="Buckert, Amy (MDH)" userId="280f2763-ae19-4c04-99f5-48fe363b846a" providerId="ADAL" clId="{B3762D3B-2DC3-4F81-8E1B-4851B58CF26B}" dt="2022-05-31T18:09:38.808" v="14" actId="700"/>
          <ac:spMkLst>
            <pc:docMk/>
            <pc:sldMk cId="4164492274" sldId="951"/>
            <ac:spMk id="4" creationId="{5F24B497-CC38-40CB-995F-4B7EB0A62D18}"/>
          </ac:spMkLst>
        </pc:spChg>
        <pc:spChg chg="mod ord">
          <ac:chgData name="Buckert, Amy (MDH)" userId="280f2763-ae19-4c04-99f5-48fe363b846a" providerId="ADAL" clId="{B3762D3B-2DC3-4F81-8E1B-4851B58CF26B}" dt="2022-05-31T18:09:38.808" v="14" actId="700"/>
          <ac:spMkLst>
            <pc:docMk/>
            <pc:sldMk cId="4164492274" sldId="951"/>
            <ac:spMk id="5" creationId="{28934DC6-26D5-4707-85D9-6D12E40EC714}"/>
          </ac:spMkLst>
        </pc:spChg>
        <pc:spChg chg="add mod ord">
          <ac:chgData name="Buckert, Amy (MDH)" userId="280f2763-ae19-4c04-99f5-48fe363b846a" providerId="ADAL" clId="{B3762D3B-2DC3-4F81-8E1B-4851B58CF26B}" dt="2022-05-31T18:09:38.808" v="14" actId="700"/>
          <ac:spMkLst>
            <pc:docMk/>
            <pc:sldMk cId="4164492274" sldId="951"/>
            <ac:spMk id="8" creationId="{2C50B7FA-9D0A-45C0-B961-3F1D871C0007}"/>
          </ac:spMkLst>
        </pc:spChg>
        <pc:spChg chg="add mod ord">
          <ac:chgData name="Buckert, Amy (MDH)" userId="280f2763-ae19-4c04-99f5-48fe363b846a" providerId="ADAL" clId="{B3762D3B-2DC3-4F81-8E1B-4851B58CF26B}" dt="2022-05-31T19:49:57.369" v="81" actId="27636"/>
          <ac:spMkLst>
            <pc:docMk/>
            <pc:sldMk cId="4164492274" sldId="951"/>
            <ac:spMk id="9" creationId="{A4A5EF34-6F84-4C70-82F5-A811420B5CE2}"/>
          </ac:spMkLst>
        </pc:spChg>
        <pc:picChg chg="add mod ord">
          <ac:chgData name="Buckert, Amy (MDH)" userId="280f2763-ae19-4c04-99f5-48fe363b846a" providerId="ADAL" clId="{B3762D3B-2DC3-4F81-8E1B-4851B58CF26B}" dt="2022-05-31T18:09:38.808" v="14" actId="700"/>
          <ac:picMkLst>
            <pc:docMk/>
            <pc:sldMk cId="4164492274" sldId="951"/>
            <ac:picMk id="7" creationId="{68D6662A-38DA-40FF-888C-8D78F568B348}"/>
          </ac:picMkLst>
        </pc:picChg>
      </pc:sldChg>
      <pc:sldChg chg="modSp mod chgLayout">
        <pc:chgData name="Buckert, Amy (MDH)" userId="280f2763-ae19-4c04-99f5-48fe363b846a" providerId="ADAL" clId="{B3762D3B-2DC3-4F81-8E1B-4851B58CF26B}" dt="2022-05-31T19:35:20.379" v="73" actId="20577"/>
        <pc:sldMkLst>
          <pc:docMk/>
          <pc:sldMk cId="3479916254" sldId="952"/>
        </pc:sldMkLst>
        <pc:spChg chg="mod ord">
          <ac:chgData name="Buckert, Amy (MDH)" userId="280f2763-ae19-4c04-99f5-48fe363b846a" providerId="ADAL" clId="{B3762D3B-2DC3-4F81-8E1B-4851B58CF26B}" dt="2022-05-31T19:34:34.601" v="67" actId="700"/>
          <ac:spMkLst>
            <pc:docMk/>
            <pc:sldMk cId="3479916254" sldId="952"/>
            <ac:spMk id="2" creationId="{04EE73CC-0898-4402-AE91-11324DD81BBC}"/>
          </ac:spMkLst>
        </pc:spChg>
        <pc:spChg chg="mod ord">
          <ac:chgData name="Buckert, Amy (MDH)" userId="280f2763-ae19-4c04-99f5-48fe363b846a" providerId="ADAL" clId="{B3762D3B-2DC3-4F81-8E1B-4851B58CF26B}" dt="2022-05-31T19:34:34.601" v="67" actId="700"/>
          <ac:spMkLst>
            <pc:docMk/>
            <pc:sldMk cId="3479916254" sldId="952"/>
            <ac:spMk id="4" creationId="{7DBCAEA6-5123-4F19-81A9-358F007FADA1}"/>
          </ac:spMkLst>
        </pc:spChg>
        <pc:spChg chg="mod ord">
          <ac:chgData name="Buckert, Amy (MDH)" userId="280f2763-ae19-4c04-99f5-48fe363b846a" providerId="ADAL" clId="{B3762D3B-2DC3-4F81-8E1B-4851B58CF26B}" dt="2022-05-31T19:34:34.601" v="67" actId="700"/>
          <ac:spMkLst>
            <pc:docMk/>
            <pc:sldMk cId="3479916254" sldId="952"/>
            <ac:spMk id="5" creationId="{E2E503E6-E317-435B-A372-5AD1BC0CF390}"/>
          </ac:spMkLst>
        </pc:spChg>
        <pc:spChg chg="mod ord">
          <ac:chgData name="Buckert, Amy (MDH)" userId="280f2763-ae19-4c04-99f5-48fe363b846a" providerId="ADAL" clId="{B3762D3B-2DC3-4F81-8E1B-4851B58CF26B}" dt="2022-05-31T19:35:20.379" v="73" actId="20577"/>
          <ac:spMkLst>
            <pc:docMk/>
            <pc:sldMk cId="3479916254" sldId="952"/>
            <ac:spMk id="6" creationId="{0B91F6FA-967D-4902-B970-1D055C109DE9}"/>
          </ac:spMkLst>
        </pc:spChg>
        <pc:picChg chg="mod ord">
          <ac:chgData name="Buckert, Amy (MDH)" userId="280f2763-ae19-4c04-99f5-48fe363b846a" providerId="ADAL" clId="{B3762D3B-2DC3-4F81-8E1B-4851B58CF26B}" dt="2022-05-31T19:35:02.864" v="72" actId="14100"/>
          <ac:picMkLst>
            <pc:docMk/>
            <pc:sldMk cId="3479916254" sldId="952"/>
            <ac:picMk id="9" creationId="{238AA832-DDD8-4AD5-BCC4-DEB192735AE9}"/>
          </ac:picMkLst>
        </pc:picChg>
      </pc:sldChg>
      <pc:sldChg chg="modSp mod chgLayout">
        <pc:chgData name="Buckert, Amy (MDH)" userId="280f2763-ae19-4c04-99f5-48fe363b846a" providerId="ADAL" clId="{B3762D3B-2DC3-4F81-8E1B-4851B58CF26B}" dt="2022-06-10T15:44:53.985" v="218" actId="13244"/>
        <pc:sldMkLst>
          <pc:docMk/>
          <pc:sldMk cId="2089721081" sldId="953"/>
        </pc:sldMkLst>
        <pc:spChg chg="mod ord">
          <ac:chgData name="Buckert, Amy (MDH)" userId="280f2763-ae19-4c04-99f5-48fe363b846a" providerId="ADAL" clId="{B3762D3B-2DC3-4F81-8E1B-4851B58CF26B}" dt="2022-06-01T15:04:21.039" v="108" actId="700"/>
          <ac:spMkLst>
            <pc:docMk/>
            <pc:sldMk cId="2089721081" sldId="953"/>
            <ac:spMk id="2" creationId="{76D47760-04E0-4345-9BE3-5FBAD230BE9D}"/>
          </ac:spMkLst>
        </pc:spChg>
        <pc:spChg chg="mod ord">
          <ac:chgData name="Buckert, Amy (MDH)" userId="280f2763-ae19-4c04-99f5-48fe363b846a" providerId="ADAL" clId="{B3762D3B-2DC3-4F81-8E1B-4851B58CF26B}" dt="2022-06-01T15:04:43.355" v="123" actId="27636"/>
          <ac:spMkLst>
            <pc:docMk/>
            <pc:sldMk cId="2089721081" sldId="953"/>
            <ac:spMk id="3" creationId="{307D0FAA-696F-4F1F-A90D-AC9D450D0514}"/>
          </ac:spMkLst>
        </pc:spChg>
        <pc:spChg chg="mod ord">
          <ac:chgData name="Buckert, Amy (MDH)" userId="280f2763-ae19-4c04-99f5-48fe363b846a" providerId="ADAL" clId="{B3762D3B-2DC3-4F81-8E1B-4851B58CF26B}" dt="2022-06-01T15:04:21.039" v="108" actId="700"/>
          <ac:spMkLst>
            <pc:docMk/>
            <pc:sldMk cId="2089721081" sldId="953"/>
            <ac:spMk id="4" creationId="{E3A9698A-7580-47A0-BE62-43F093141CE6}"/>
          </ac:spMkLst>
        </pc:spChg>
        <pc:spChg chg="mod ord">
          <ac:chgData name="Buckert, Amy (MDH)" userId="280f2763-ae19-4c04-99f5-48fe363b846a" providerId="ADAL" clId="{B3762D3B-2DC3-4F81-8E1B-4851B58CF26B}" dt="2022-06-01T15:04:21.039" v="108" actId="700"/>
          <ac:spMkLst>
            <pc:docMk/>
            <pc:sldMk cId="2089721081" sldId="953"/>
            <ac:spMk id="5" creationId="{EB52134C-475C-4C17-A378-9620AD8578B4}"/>
          </ac:spMkLst>
        </pc:spChg>
        <pc:picChg chg="mod ord">
          <ac:chgData name="Buckert, Amy (MDH)" userId="280f2763-ae19-4c04-99f5-48fe363b846a" providerId="ADAL" clId="{B3762D3B-2DC3-4F81-8E1B-4851B58CF26B}" dt="2022-06-01T15:05:03.039" v="126" actId="1076"/>
          <ac:picMkLst>
            <pc:docMk/>
            <pc:sldMk cId="2089721081" sldId="953"/>
            <ac:picMk id="8" creationId="{0D696171-82F8-4E69-B057-EBDC3F8D33E0}"/>
          </ac:picMkLst>
        </pc:picChg>
        <pc:picChg chg="ord">
          <ac:chgData name="Buckert, Amy (MDH)" userId="280f2763-ae19-4c04-99f5-48fe363b846a" providerId="ADAL" clId="{B3762D3B-2DC3-4F81-8E1B-4851B58CF26B}" dt="2022-06-10T15:44:53.985" v="218" actId="13244"/>
          <ac:picMkLst>
            <pc:docMk/>
            <pc:sldMk cId="2089721081" sldId="953"/>
            <ac:picMk id="10" creationId="{4A2AABBD-8818-4A0E-87EC-8A385099EFA6}"/>
          </ac:picMkLst>
        </pc:picChg>
      </pc:sldChg>
      <pc:sldChg chg="modSp mod chgLayout">
        <pc:chgData name="Buckert, Amy (MDH)" userId="280f2763-ae19-4c04-99f5-48fe363b846a" providerId="ADAL" clId="{B3762D3B-2DC3-4F81-8E1B-4851B58CF26B}" dt="2022-06-10T15:45:01.070" v="219" actId="13244"/>
        <pc:sldMkLst>
          <pc:docMk/>
          <pc:sldMk cId="1456784835" sldId="957"/>
        </pc:sldMkLst>
        <pc:spChg chg="mod ord">
          <ac:chgData name="Buckert, Amy (MDH)" userId="280f2763-ae19-4c04-99f5-48fe363b846a" providerId="ADAL" clId="{B3762D3B-2DC3-4F81-8E1B-4851B58CF26B}" dt="2022-06-01T14:43:02.101" v="86" actId="700"/>
          <ac:spMkLst>
            <pc:docMk/>
            <pc:sldMk cId="1456784835" sldId="957"/>
            <ac:spMk id="2" creationId="{82FA1993-4BBE-41B3-B920-EBEDC4AD4E18}"/>
          </ac:spMkLst>
        </pc:spChg>
        <pc:spChg chg="mod ord">
          <ac:chgData name="Buckert, Amy (MDH)" userId="280f2763-ae19-4c04-99f5-48fe363b846a" providerId="ADAL" clId="{B3762D3B-2DC3-4F81-8E1B-4851B58CF26B}" dt="2022-06-01T14:43:02.101" v="86" actId="700"/>
          <ac:spMkLst>
            <pc:docMk/>
            <pc:sldMk cId="1456784835" sldId="957"/>
            <ac:spMk id="4" creationId="{34A379FE-871C-4661-A3D7-792C81974607}"/>
          </ac:spMkLst>
        </pc:spChg>
        <pc:spChg chg="mod ord">
          <ac:chgData name="Buckert, Amy (MDH)" userId="280f2763-ae19-4c04-99f5-48fe363b846a" providerId="ADAL" clId="{B3762D3B-2DC3-4F81-8E1B-4851B58CF26B}" dt="2022-06-01T14:43:02.101" v="86" actId="700"/>
          <ac:spMkLst>
            <pc:docMk/>
            <pc:sldMk cId="1456784835" sldId="957"/>
            <ac:spMk id="5" creationId="{83161191-4CD6-452A-9476-B4EE68DC3BBE}"/>
          </ac:spMkLst>
        </pc:spChg>
        <pc:spChg chg="mod ord">
          <ac:chgData name="Buckert, Amy (MDH)" userId="280f2763-ae19-4c04-99f5-48fe363b846a" providerId="ADAL" clId="{B3762D3B-2DC3-4F81-8E1B-4851B58CF26B}" dt="2022-06-01T14:43:18.064" v="91" actId="1076"/>
          <ac:spMkLst>
            <pc:docMk/>
            <pc:sldMk cId="1456784835" sldId="957"/>
            <ac:spMk id="8" creationId="{34B34205-C046-406F-BCFE-641A902E80B9}"/>
          </ac:spMkLst>
        </pc:spChg>
        <pc:picChg chg="mod ord">
          <ac:chgData name="Buckert, Amy (MDH)" userId="280f2763-ae19-4c04-99f5-48fe363b846a" providerId="ADAL" clId="{B3762D3B-2DC3-4F81-8E1B-4851B58CF26B}" dt="2022-06-01T14:43:13.525" v="90" actId="1076"/>
          <ac:picMkLst>
            <pc:docMk/>
            <pc:sldMk cId="1456784835" sldId="957"/>
            <ac:picMk id="7" creationId="{E753BD0C-734B-4C0F-BA1C-011658A70B5E}"/>
          </ac:picMkLst>
        </pc:picChg>
        <pc:picChg chg="ord">
          <ac:chgData name="Buckert, Amy (MDH)" userId="280f2763-ae19-4c04-99f5-48fe363b846a" providerId="ADAL" clId="{B3762D3B-2DC3-4F81-8E1B-4851B58CF26B}" dt="2022-06-10T15:45:01.070" v="219" actId="13244"/>
          <ac:picMkLst>
            <pc:docMk/>
            <pc:sldMk cId="1456784835" sldId="957"/>
            <ac:picMk id="10" creationId="{D068CD95-3912-446C-BC6D-C3435143546E}"/>
          </ac:picMkLst>
        </pc:picChg>
      </pc:sldChg>
      <pc:sldChg chg="modSp mod">
        <pc:chgData name="Buckert, Amy (MDH)" userId="280f2763-ae19-4c04-99f5-48fe363b846a" providerId="ADAL" clId="{B3762D3B-2DC3-4F81-8E1B-4851B58CF26B}" dt="2022-06-10T15:45:22.233" v="221" actId="13244"/>
        <pc:sldMkLst>
          <pc:docMk/>
          <pc:sldMk cId="2290929193" sldId="958"/>
        </pc:sldMkLst>
        <pc:spChg chg="ord">
          <ac:chgData name="Buckert, Amy (MDH)" userId="280f2763-ae19-4c04-99f5-48fe363b846a" providerId="ADAL" clId="{B3762D3B-2DC3-4F81-8E1B-4851B58CF26B}" dt="2022-06-10T15:45:22.233" v="221" actId="13244"/>
          <ac:spMkLst>
            <pc:docMk/>
            <pc:sldMk cId="2290929193" sldId="958"/>
            <ac:spMk id="3" creationId="{24E8921C-141B-4F61-9D23-A88853234A15}"/>
          </ac:spMkLst>
        </pc:spChg>
        <pc:picChg chg="ord">
          <ac:chgData name="Buckert, Amy (MDH)" userId="280f2763-ae19-4c04-99f5-48fe363b846a" providerId="ADAL" clId="{B3762D3B-2DC3-4F81-8E1B-4851B58CF26B}" dt="2022-06-10T15:45:10.112" v="220" actId="13244"/>
          <ac:picMkLst>
            <pc:docMk/>
            <pc:sldMk cId="2290929193" sldId="958"/>
            <ac:picMk id="14" creationId="{6145373C-B699-4319-81E7-20857534F59E}"/>
          </ac:picMkLst>
        </pc:picChg>
      </pc:sldChg>
      <pc:sldChg chg="modSp mod">
        <pc:chgData name="Buckert, Amy (MDH)" userId="280f2763-ae19-4c04-99f5-48fe363b846a" providerId="ADAL" clId="{B3762D3B-2DC3-4F81-8E1B-4851B58CF26B}" dt="2022-06-10T15:45:40.281" v="223" actId="13244"/>
        <pc:sldMkLst>
          <pc:docMk/>
          <pc:sldMk cId="2159885259" sldId="959"/>
        </pc:sldMkLst>
        <pc:picChg chg="ord">
          <ac:chgData name="Buckert, Amy (MDH)" userId="280f2763-ae19-4c04-99f5-48fe363b846a" providerId="ADAL" clId="{B3762D3B-2DC3-4F81-8E1B-4851B58CF26B}" dt="2022-06-10T15:45:40.281" v="223" actId="13244"/>
          <ac:picMkLst>
            <pc:docMk/>
            <pc:sldMk cId="2159885259" sldId="959"/>
            <ac:picMk id="14" creationId="{73539AEC-B7EE-4012-B594-17C918EAD24A}"/>
          </ac:picMkLst>
        </pc:picChg>
      </pc:sldChg>
      <pc:sldChg chg="modSp mod">
        <pc:chgData name="Buckert, Amy (MDH)" userId="280f2763-ae19-4c04-99f5-48fe363b846a" providerId="ADAL" clId="{B3762D3B-2DC3-4F81-8E1B-4851B58CF26B}" dt="2022-06-10T15:45:48.366" v="224" actId="13244"/>
        <pc:sldMkLst>
          <pc:docMk/>
          <pc:sldMk cId="135000264" sldId="960"/>
        </pc:sldMkLst>
        <pc:picChg chg="ord">
          <ac:chgData name="Buckert, Amy (MDH)" userId="280f2763-ae19-4c04-99f5-48fe363b846a" providerId="ADAL" clId="{B3762D3B-2DC3-4F81-8E1B-4851B58CF26B}" dt="2022-06-10T15:45:48.366" v="224" actId="13244"/>
          <ac:picMkLst>
            <pc:docMk/>
            <pc:sldMk cId="135000264" sldId="960"/>
            <ac:picMk id="10" creationId="{0E0793B5-38A9-485F-BB51-CDCF064D171A}"/>
          </ac:picMkLst>
        </pc:picChg>
      </pc:sldChg>
      <pc:sldChg chg="modSp mod addCm">
        <pc:chgData name="Buckert, Amy (MDH)" userId="280f2763-ae19-4c04-99f5-48fe363b846a" providerId="ADAL" clId="{B3762D3B-2DC3-4F81-8E1B-4851B58CF26B}" dt="2022-06-08T16:31:44.496" v="129" actId="1589"/>
        <pc:sldMkLst>
          <pc:docMk/>
          <pc:sldMk cId="1683980748" sldId="961"/>
        </pc:sldMkLst>
        <pc:spChg chg="mod">
          <ac:chgData name="Buckert, Amy (MDH)" userId="280f2763-ae19-4c04-99f5-48fe363b846a" providerId="ADAL" clId="{B3762D3B-2DC3-4F81-8E1B-4851B58CF26B}" dt="2022-06-08T16:29:35.041" v="127" actId="20577"/>
          <ac:spMkLst>
            <pc:docMk/>
            <pc:sldMk cId="1683980748" sldId="961"/>
            <ac:spMk id="3" creationId="{91DA17B5-4521-4FBB-919B-5AE522F1F3F9}"/>
          </ac:spMkLst>
        </pc:spChg>
      </pc:sldChg>
      <pc:sldChg chg="addCm modCm">
        <pc:chgData name="Buckert, Amy (MDH)" userId="280f2763-ae19-4c04-99f5-48fe363b846a" providerId="ADAL" clId="{B3762D3B-2DC3-4F81-8E1B-4851B58CF26B}" dt="2022-06-10T15:33:19.292" v="210"/>
        <pc:sldMkLst>
          <pc:docMk/>
          <pc:sldMk cId="3599686554" sldId="963"/>
        </pc:sldMkLst>
      </pc:sldChg>
      <pc:sldChg chg="addCm modCm">
        <pc:chgData name="Buckert, Amy (MDH)" userId="280f2763-ae19-4c04-99f5-48fe363b846a" providerId="ADAL" clId="{B3762D3B-2DC3-4F81-8E1B-4851B58CF26B}" dt="2022-06-08T16:32:24.831" v="131"/>
        <pc:sldMkLst>
          <pc:docMk/>
          <pc:sldMk cId="1729963592" sldId="964"/>
        </pc:sldMkLst>
      </pc:sldChg>
      <pc:sldChg chg="addCm modCm">
        <pc:chgData name="Buckert, Amy (MDH)" userId="280f2763-ae19-4c04-99f5-48fe363b846a" providerId="ADAL" clId="{B3762D3B-2DC3-4F81-8E1B-4851B58CF26B}" dt="2022-06-10T15:34:53.298" v="212"/>
        <pc:sldMkLst>
          <pc:docMk/>
          <pc:sldMk cId="1561899639" sldId="969"/>
        </pc:sldMkLst>
      </pc:sldChg>
      <pc:sldChg chg="modSp mod">
        <pc:chgData name="Buckert, Amy (MDH)" userId="280f2763-ae19-4c04-99f5-48fe363b846a" providerId="ADAL" clId="{B3762D3B-2DC3-4F81-8E1B-4851B58CF26B}" dt="2022-06-08T20:05:50.878" v="188" actId="962"/>
        <pc:sldMkLst>
          <pc:docMk/>
          <pc:sldMk cId="1363917444" sldId="971"/>
        </pc:sldMkLst>
        <pc:picChg chg="mod">
          <ac:chgData name="Buckert, Amy (MDH)" userId="280f2763-ae19-4c04-99f5-48fe363b846a" providerId="ADAL" clId="{B3762D3B-2DC3-4F81-8E1B-4851B58CF26B}" dt="2022-06-08T20:05:50.878" v="188" actId="962"/>
          <ac:picMkLst>
            <pc:docMk/>
            <pc:sldMk cId="1363917444" sldId="971"/>
            <ac:picMk id="7" creationId="{A8B3CD11-1901-4D62-ACB5-CF4CD63F4523}"/>
          </ac:picMkLst>
        </pc:picChg>
      </pc:sldChg>
      <pc:sldChg chg="modSp mod chgLayout">
        <pc:chgData name="Buckert, Amy (MDH)" userId="280f2763-ae19-4c04-99f5-48fe363b846a" providerId="ADAL" clId="{B3762D3B-2DC3-4F81-8E1B-4851B58CF26B}" dt="2022-06-10T15:36:39.753" v="214" actId="12"/>
        <pc:sldMkLst>
          <pc:docMk/>
          <pc:sldMk cId="2353183735" sldId="981"/>
        </pc:sldMkLst>
        <pc:spChg chg="mod ord">
          <ac:chgData name="Buckert, Amy (MDH)" userId="280f2763-ae19-4c04-99f5-48fe363b846a" providerId="ADAL" clId="{B3762D3B-2DC3-4F81-8E1B-4851B58CF26B}" dt="2022-06-10T15:36:34.944" v="213" actId="700"/>
          <ac:spMkLst>
            <pc:docMk/>
            <pc:sldMk cId="2353183735" sldId="981"/>
            <ac:spMk id="2" creationId="{9D0AD874-34F9-45CF-A6E2-267FDB1F59CE}"/>
          </ac:spMkLst>
        </pc:spChg>
        <pc:spChg chg="mod ord">
          <ac:chgData name="Buckert, Amy (MDH)" userId="280f2763-ae19-4c04-99f5-48fe363b846a" providerId="ADAL" clId="{B3762D3B-2DC3-4F81-8E1B-4851B58CF26B}" dt="2022-06-10T15:36:39.753" v="214" actId="12"/>
          <ac:spMkLst>
            <pc:docMk/>
            <pc:sldMk cId="2353183735" sldId="981"/>
            <ac:spMk id="3" creationId="{8C6D775E-FDD7-4A4D-B1C7-B67654357B97}"/>
          </ac:spMkLst>
        </pc:spChg>
        <pc:spChg chg="mod ord">
          <ac:chgData name="Buckert, Amy (MDH)" userId="280f2763-ae19-4c04-99f5-48fe363b846a" providerId="ADAL" clId="{B3762D3B-2DC3-4F81-8E1B-4851B58CF26B}" dt="2022-06-10T15:36:34.944" v="213" actId="700"/>
          <ac:spMkLst>
            <pc:docMk/>
            <pc:sldMk cId="2353183735" sldId="981"/>
            <ac:spMk id="4" creationId="{F4BD7257-3536-42A7-9A73-87D691345107}"/>
          </ac:spMkLst>
        </pc:spChg>
        <pc:spChg chg="mod ord">
          <ac:chgData name="Buckert, Amy (MDH)" userId="280f2763-ae19-4c04-99f5-48fe363b846a" providerId="ADAL" clId="{B3762D3B-2DC3-4F81-8E1B-4851B58CF26B}" dt="2022-06-10T15:36:34.944" v="213" actId="700"/>
          <ac:spMkLst>
            <pc:docMk/>
            <pc:sldMk cId="2353183735" sldId="981"/>
            <ac:spMk id="5" creationId="{ED6B6C93-DB0F-434F-B0D2-F6A1D4D73DFC}"/>
          </ac:spMkLst>
        </pc:spChg>
      </pc:sldChg>
      <pc:sldChg chg="addSp delSp modSp mod addCm">
        <pc:chgData name="Buckert, Amy (MDH)" userId="280f2763-ae19-4c04-99f5-48fe363b846a" providerId="ADAL" clId="{B3762D3B-2DC3-4F81-8E1B-4851B58CF26B}" dt="2022-06-08T20:00:41.786" v="182" actId="1589"/>
        <pc:sldMkLst>
          <pc:docMk/>
          <pc:sldMk cId="591930380" sldId="982"/>
        </pc:sldMkLst>
        <pc:spChg chg="add del mod">
          <ac:chgData name="Buckert, Amy (MDH)" userId="280f2763-ae19-4c04-99f5-48fe363b846a" providerId="ADAL" clId="{B3762D3B-2DC3-4F81-8E1B-4851B58CF26B}" dt="2022-06-08T20:00:24.057" v="179" actId="931"/>
          <ac:spMkLst>
            <pc:docMk/>
            <pc:sldMk cId="591930380" sldId="982"/>
            <ac:spMk id="8" creationId="{6F168CC5-F29D-4BB1-A475-FA9635758156}"/>
          </ac:spMkLst>
        </pc:spChg>
        <pc:graphicFrameChg chg="del">
          <ac:chgData name="Buckert, Amy (MDH)" userId="280f2763-ae19-4c04-99f5-48fe363b846a" providerId="ADAL" clId="{B3762D3B-2DC3-4F81-8E1B-4851B58CF26B}" dt="2022-06-08T20:00:21.383" v="178" actId="478"/>
          <ac:graphicFrameMkLst>
            <pc:docMk/>
            <pc:sldMk cId="591930380" sldId="982"/>
            <ac:graphicFrameMk id="7" creationId="{D6553AA6-73BF-49B0-A069-1F46D2752742}"/>
          </ac:graphicFrameMkLst>
        </pc:graphicFrameChg>
        <pc:picChg chg="add mod">
          <ac:chgData name="Buckert, Amy (MDH)" userId="280f2763-ae19-4c04-99f5-48fe363b846a" providerId="ADAL" clId="{B3762D3B-2DC3-4F81-8E1B-4851B58CF26B}" dt="2022-06-08T20:00:28.834" v="181" actId="1076"/>
          <ac:picMkLst>
            <pc:docMk/>
            <pc:sldMk cId="591930380" sldId="982"/>
            <ac:picMk id="10" creationId="{980191D0-0990-4783-9C08-8C77367F59CC}"/>
          </ac:picMkLst>
        </pc:picChg>
      </pc:sldChg>
      <pc:sldChg chg="modSp mod chgLayout">
        <pc:chgData name="Buckert, Amy (MDH)" userId="280f2763-ae19-4c04-99f5-48fe363b846a" providerId="ADAL" clId="{B3762D3B-2DC3-4F81-8E1B-4851B58CF26B}" dt="2022-06-08T16:46:26.780" v="149" actId="27636"/>
        <pc:sldMkLst>
          <pc:docMk/>
          <pc:sldMk cId="4225805615" sldId="983"/>
        </pc:sldMkLst>
        <pc:spChg chg="mod ord">
          <ac:chgData name="Buckert, Amy (MDH)" userId="280f2763-ae19-4c04-99f5-48fe363b846a" providerId="ADAL" clId="{B3762D3B-2DC3-4F81-8E1B-4851B58CF26B}" dt="2022-06-08T16:46:20.747" v="145" actId="700"/>
          <ac:spMkLst>
            <pc:docMk/>
            <pc:sldMk cId="4225805615" sldId="983"/>
            <ac:spMk id="2" creationId="{64974F32-0FC9-4465-8D6B-1381D97129FC}"/>
          </ac:spMkLst>
        </pc:spChg>
        <pc:spChg chg="mod ord">
          <ac:chgData name="Buckert, Amy (MDH)" userId="280f2763-ae19-4c04-99f5-48fe363b846a" providerId="ADAL" clId="{B3762D3B-2DC3-4F81-8E1B-4851B58CF26B}" dt="2022-06-08T16:46:20.747" v="145" actId="700"/>
          <ac:spMkLst>
            <pc:docMk/>
            <pc:sldMk cId="4225805615" sldId="983"/>
            <ac:spMk id="4" creationId="{F7660ADE-6394-4AE2-9D85-1475AB20A688}"/>
          </ac:spMkLst>
        </pc:spChg>
        <pc:spChg chg="mod ord">
          <ac:chgData name="Buckert, Amy (MDH)" userId="280f2763-ae19-4c04-99f5-48fe363b846a" providerId="ADAL" clId="{B3762D3B-2DC3-4F81-8E1B-4851B58CF26B}" dt="2022-06-08T16:46:20.747" v="145" actId="700"/>
          <ac:spMkLst>
            <pc:docMk/>
            <pc:sldMk cId="4225805615" sldId="983"/>
            <ac:spMk id="5" creationId="{9E7F5EA7-6915-478E-A6F3-CAF24C90BEC9}"/>
          </ac:spMkLst>
        </pc:spChg>
        <pc:spChg chg="mod ord">
          <ac:chgData name="Buckert, Amy (MDH)" userId="280f2763-ae19-4c04-99f5-48fe363b846a" providerId="ADAL" clId="{B3762D3B-2DC3-4F81-8E1B-4851B58CF26B}" dt="2022-06-08T16:46:20.747" v="145" actId="700"/>
          <ac:spMkLst>
            <pc:docMk/>
            <pc:sldMk cId="4225805615" sldId="983"/>
            <ac:spMk id="6" creationId="{E4D8FBA4-25F2-4213-9D16-5E1837F474CC}"/>
          </ac:spMkLst>
        </pc:spChg>
        <pc:spChg chg="mod ord">
          <ac:chgData name="Buckert, Amy (MDH)" userId="280f2763-ae19-4c04-99f5-48fe363b846a" providerId="ADAL" clId="{B3762D3B-2DC3-4F81-8E1B-4851B58CF26B}" dt="2022-06-08T16:46:26.780" v="149" actId="27636"/>
          <ac:spMkLst>
            <pc:docMk/>
            <pc:sldMk cId="4225805615" sldId="983"/>
            <ac:spMk id="11" creationId="{F844E58F-2030-4743-B90F-3E27D68CBC5E}"/>
          </ac:spMkLst>
        </pc:spChg>
      </pc:sldChg>
      <pc:sldChg chg="addSp delSp modSp new mod modClrScheme modAnim chgLayout">
        <pc:chgData name="Buckert, Amy (MDH)" userId="280f2763-ae19-4c04-99f5-48fe363b846a" providerId="ADAL" clId="{B3762D3B-2DC3-4F81-8E1B-4851B58CF26B}" dt="2022-06-01T15:03:52.451" v="106" actId="1076"/>
        <pc:sldMkLst>
          <pc:docMk/>
          <pc:sldMk cId="4007506171" sldId="990"/>
        </pc:sldMkLst>
        <pc:spChg chg="del mod ord">
          <ac:chgData name="Buckert, Amy (MDH)" userId="280f2763-ae19-4c04-99f5-48fe363b846a" providerId="ADAL" clId="{B3762D3B-2DC3-4F81-8E1B-4851B58CF26B}" dt="2022-06-01T15:03:29.402" v="95" actId="700"/>
          <ac:spMkLst>
            <pc:docMk/>
            <pc:sldMk cId="4007506171" sldId="990"/>
            <ac:spMk id="2" creationId="{106DE159-1003-4908-AAAD-ECD20C3CC563}"/>
          </ac:spMkLst>
        </pc:spChg>
        <pc:spChg chg="del">
          <ac:chgData name="Buckert, Amy (MDH)" userId="280f2763-ae19-4c04-99f5-48fe363b846a" providerId="ADAL" clId="{B3762D3B-2DC3-4F81-8E1B-4851B58CF26B}" dt="2022-06-01T15:02:56.427" v="93"/>
          <ac:spMkLst>
            <pc:docMk/>
            <pc:sldMk cId="4007506171" sldId="990"/>
            <ac:spMk id="3" creationId="{A2EF0DAB-06B2-435E-83D9-9E70C0A90214}"/>
          </ac:spMkLst>
        </pc:spChg>
        <pc:spChg chg="mod ord">
          <ac:chgData name="Buckert, Amy (MDH)" userId="280f2763-ae19-4c04-99f5-48fe363b846a" providerId="ADAL" clId="{B3762D3B-2DC3-4F81-8E1B-4851B58CF26B}" dt="2022-06-01T15:03:29.402" v="95" actId="700"/>
          <ac:spMkLst>
            <pc:docMk/>
            <pc:sldMk cId="4007506171" sldId="990"/>
            <ac:spMk id="4" creationId="{793C3810-3464-4AB5-BC03-1C1B885E6516}"/>
          </ac:spMkLst>
        </pc:spChg>
        <pc:spChg chg="mod ord">
          <ac:chgData name="Buckert, Amy (MDH)" userId="280f2763-ae19-4c04-99f5-48fe363b846a" providerId="ADAL" clId="{B3762D3B-2DC3-4F81-8E1B-4851B58CF26B}" dt="2022-06-01T15:03:29.402" v="95" actId="700"/>
          <ac:spMkLst>
            <pc:docMk/>
            <pc:sldMk cId="4007506171" sldId="990"/>
            <ac:spMk id="5" creationId="{885B02BD-6CED-47EA-83C5-69DF5AC618B3}"/>
          </ac:spMkLst>
        </pc:spChg>
        <pc:spChg chg="add mod ord">
          <ac:chgData name="Buckert, Amy (MDH)" userId="280f2763-ae19-4c04-99f5-48fe363b846a" providerId="ADAL" clId="{B3762D3B-2DC3-4F81-8E1B-4851B58CF26B}" dt="2022-06-01T15:03:29.402" v="95" actId="700"/>
          <ac:spMkLst>
            <pc:docMk/>
            <pc:sldMk cId="4007506171" sldId="990"/>
            <ac:spMk id="7" creationId="{160496AB-D8DA-438E-B6BA-2DB96DC528F2}"/>
          </ac:spMkLst>
        </pc:spChg>
        <pc:spChg chg="add mod ord">
          <ac:chgData name="Buckert, Amy (MDH)" userId="280f2763-ae19-4c04-99f5-48fe363b846a" providerId="ADAL" clId="{B3762D3B-2DC3-4F81-8E1B-4851B58CF26B}" dt="2022-06-01T15:03:47.053" v="103" actId="27636"/>
          <ac:spMkLst>
            <pc:docMk/>
            <pc:sldMk cId="4007506171" sldId="990"/>
            <ac:spMk id="8" creationId="{B8F6FCD8-D8D3-41F1-8924-2A89EF4EDB17}"/>
          </ac:spMkLst>
        </pc:spChg>
        <pc:picChg chg="add mod ord">
          <ac:chgData name="Buckert, Amy (MDH)" userId="280f2763-ae19-4c04-99f5-48fe363b846a" providerId="ADAL" clId="{B3762D3B-2DC3-4F81-8E1B-4851B58CF26B}" dt="2022-06-01T15:03:52.451" v="106" actId="1076"/>
          <ac:picMkLst>
            <pc:docMk/>
            <pc:sldMk cId="4007506171" sldId="990"/>
            <ac:picMk id="6" creationId="{5A691118-E61A-44C7-B723-7F58CC4AB2F2}"/>
          </ac:picMkLst>
        </pc:picChg>
      </pc:sldChg>
      <pc:sldChg chg="addCm">
        <pc:chgData name="Buckert, Amy (MDH)" userId="280f2763-ae19-4c04-99f5-48fe363b846a" providerId="ADAL" clId="{B3762D3B-2DC3-4F81-8E1B-4851B58CF26B}" dt="2022-06-13T21:16:50.813" v="242" actId="1589"/>
        <pc:sldMkLst>
          <pc:docMk/>
          <pc:sldMk cId="2781446375" sldId="991"/>
        </pc:sldMkLst>
      </pc:sldChg>
      <pc:sldChg chg="addSp delSp modSp mod">
        <pc:chgData name="Buckert, Amy (MDH)" userId="280f2763-ae19-4c04-99f5-48fe363b846a" providerId="ADAL" clId="{B3762D3B-2DC3-4F81-8E1B-4851B58CF26B}" dt="2022-06-08T19:55:08.479" v="165" actId="962"/>
        <pc:sldMkLst>
          <pc:docMk/>
          <pc:sldMk cId="1432382452" sldId="992"/>
        </pc:sldMkLst>
        <pc:spChg chg="add del mod">
          <ac:chgData name="Buckert, Amy (MDH)" userId="280f2763-ae19-4c04-99f5-48fe363b846a" providerId="ADAL" clId="{B3762D3B-2DC3-4F81-8E1B-4851B58CF26B}" dt="2022-06-08T19:55:05.486" v="163" actId="931"/>
          <ac:spMkLst>
            <pc:docMk/>
            <pc:sldMk cId="1432382452" sldId="992"/>
            <ac:spMk id="6" creationId="{61855CE8-0350-4C91-A61F-9D87F4C87723}"/>
          </ac:spMkLst>
        </pc:spChg>
        <pc:graphicFrameChg chg="del">
          <ac:chgData name="Buckert, Amy (MDH)" userId="280f2763-ae19-4c04-99f5-48fe363b846a" providerId="ADAL" clId="{B3762D3B-2DC3-4F81-8E1B-4851B58CF26B}" dt="2022-06-08T19:55:02.884" v="162" actId="478"/>
          <ac:graphicFrameMkLst>
            <pc:docMk/>
            <pc:sldMk cId="1432382452" sldId="992"/>
            <ac:graphicFrameMk id="11" creationId="{9C8A5E9E-85C9-45F9-9E11-2E2951EA9BA2}"/>
          </ac:graphicFrameMkLst>
        </pc:graphicFrameChg>
        <pc:picChg chg="add mod">
          <ac:chgData name="Buckert, Amy (MDH)" userId="280f2763-ae19-4c04-99f5-48fe363b846a" providerId="ADAL" clId="{B3762D3B-2DC3-4F81-8E1B-4851B58CF26B}" dt="2022-06-08T19:55:08.479" v="165" actId="962"/>
          <ac:picMkLst>
            <pc:docMk/>
            <pc:sldMk cId="1432382452" sldId="992"/>
            <ac:picMk id="8" creationId="{7B6D0BD1-DC1C-4375-A254-FC4789EC8F58}"/>
          </ac:picMkLst>
        </pc:picChg>
      </pc:sldChg>
      <pc:sldChg chg="addSp delSp modSp mod">
        <pc:chgData name="Buckert, Amy (MDH)" userId="280f2763-ae19-4c04-99f5-48fe363b846a" providerId="ADAL" clId="{B3762D3B-2DC3-4F81-8E1B-4851B58CF26B}" dt="2022-06-08T19:57:28.353" v="176" actId="962"/>
        <pc:sldMkLst>
          <pc:docMk/>
          <pc:sldMk cId="3149218369" sldId="993"/>
        </pc:sldMkLst>
        <pc:spChg chg="add del mod">
          <ac:chgData name="Buckert, Amy (MDH)" userId="280f2763-ae19-4c04-99f5-48fe363b846a" providerId="ADAL" clId="{B3762D3B-2DC3-4F81-8E1B-4851B58CF26B}" dt="2022-06-08T19:57:28.099" v="175" actId="931"/>
          <ac:spMkLst>
            <pc:docMk/>
            <pc:sldMk cId="3149218369" sldId="993"/>
            <ac:spMk id="6" creationId="{EAEFBC43-5D8A-4F8B-85FE-E8444CE0AE4A}"/>
          </ac:spMkLst>
        </pc:spChg>
        <pc:picChg chg="add del">
          <ac:chgData name="Buckert, Amy (MDH)" userId="280f2763-ae19-4c04-99f5-48fe363b846a" providerId="ADAL" clId="{B3762D3B-2DC3-4F81-8E1B-4851B58CF26B}" dt="2022-06-08T19:57:27.828" v="174" actId="478"/>
          <ac:picMkLst>
            <pc:docMk/>
            <pc:sldMk cId="3149218369" sldId="993"/>
            <ac:picMk id="7" creationId="{E75F0BA7-FD11-4B3D-AD04-4D06F6BF24CC}"/>
          </ac:picMkLst>
        </pc:picChg>
        <pc:picChg chg="add del mod">
          <ac:chgData name="Buckert, Amy (MDH)" userId="280f2763-ae19-4c04-99f5-48fe363b846a" providerId="ADAL" clId="{B3762D3B-2DC3-4F81-8E1B-4851B58CF26B}" dt="2022-06-08T19:57:28.353" v="176" actId="962"/>
          <ac:picMkLst>
            <pc:docMk/>
            <pc:sldMk cId="3149218369" sldId="993"/>
            <ac:picMk id="9" creationId="{536AD6CF-9BB4-4B85-BA3E-DB31667A4CD6}"/>
          </ac:picMkLst>
        </pc:picChg>
      </pc:sldChg>
      <pc:sldChg chg="addCm modCm">
        <pc:chgData name="Buckert, Amy (MDH)" userId="280f2763-ae19-4c04-99f5-48fe363b846a" providerId="ADAL" clId="{B3762D3B-2DC3-4F81-8E1B-4851B58CF26B}" dt="2022-06-08T20:14:50.225" v="208" actId="1589"/>
        <pc:sldMkLst>
          <pc:docMk/>
          <pc:sldMk cId="75028839" sldId="996"/>
        </pc:sldMkLst>
      </pc:sldChg>
      <pc:sldChg chg="addSp delSp modSp mod addCm delCm modCm">
        <pc:chgData name="Buckert, Amy (MDH)" userId="280f2763-ae19-4c04-99f5-48fe363b846a" providerId="ADAL" clId="{B3762D3B-2DC3-4F81-8E1B-4851B58CF26B}" dt="2022-06-08T20:07:25.222" v="191" actId="1592"/>
        <pc:sldMkLst>
          <pc:docMk/>
          <pc:sldMk cId="3273913479" sldId="997"/>
        </pc:sldMkLst>
        <pc:spChg chg="add del mod">
          <ac:chgData name="Buckert, Amy (MDH)" userId="280f2763-ae19-4c04-99f5-48fe363b846a" providerId="ADAL" clId="{B3762D3B-2DC3-4F81-8E1B-4851B58CF26B}" dt="2022-06-08T19:50:33.172" v="155" actId="931"/>
          <ac:spMkLst>
            <pc:docMk/>
            <pc:sldMk cId="3273913479" sldId="997"/>
            <ac:spMk id="6" creationId="{E4D26262-5148-4327-8535-37BB9870602A}"/>
          </ac:spMkLst>
        </pc:spChg>
        <pc:picChg chg="del">
          <ac:chgData name="Buckert, Amy (MDH)" userId="280f2763-ae19-4c04-99f5-48fe363b846a" providerId="ADAL" clId="{B3762D3B-2DC3-4F81-8E1B-4851B58CF26B}" dt="2022-06-08T19:50:30.601" v="154" actId="478"/>
          <ac:picMkLst>
            <pc:docMk/>
            <pc:sldMk cId="3273913479" sldId="997"/>
            <ac:picMk id="7" creationId="{27818B6C-E6A8-4280-A0DC-20917894215A}"/>
          </ac:picMkLst>
        </pc:picChg>
        <pc:picChg chg="add mod">
          <ac:chgData name="Buckert, Amy (MDH)" userId="280f2763-ae19-4c04-99f5-48fe363b846a" providerId="ADAL" clId="{B3762D3B-2DC3-4F81-8E1B-4851B58CF26B}" dt="2022-06-08T19:50:35.059" v="157" actId="962"/>
          <ac:picMkLst>
            <pc:docMk/>
            <pc:sldMk cId="3273913479" sldId="997"/>
            <ac:picMk id="9" creationId="{66A5768C-6483-4411-86D1-B04A02A139B6}"/>
          </ac:picMkLst>
        </pc:picChg>
      </pc:sldChg>
      <pc:sldChg chg="addSp delSp modSp mod addCm delCm modCm">
        <pc:chgData name="Buckert, Amy (MDH)" userId="280f2763-ae19-4c04-99f5-48fe363b846a" providerId="ADAL" clId="{B3762D3B-2DC3-4F81-8E1B-4851B58CF26B}" dt="2022-06-08T20:07:28.047" v="192" actId="1592"/>
        <pc:sldMkLst>
          <pc:docMk/>
          <pc:sldMk cId="420896806" sldId="998"/>
        </pc:sldMkLst>
        <pc:spChg chg="add del mod">
          <ac:chgData name="Buckert, Amy (MDH)" userId="280f2763-ae19-4c04-99f5-48fe363b846a" providerId="ADAL" clId="{B3762D3B-2DC3-4F81-8E1B-4851B58CF26B}" dt="2022-06-08T19:52:23.614" v="159" actId="931"/>
          <ac:spMkLst>
            <pc:docMk/>
            <pc:sldMk cId="420896806" sldId="998"/>
            <ac:spMk id="6" creationId="{113FE7CF-3861-47E7-939A-B695D02FDC7F}"/>
          </ac:spMkLst>
        </pc:spChg>
        <pc:picChg chg="del">
          <ac:chgData name="Buckert, Amy (MDH)" userId="280f2763-ae19-4c04-99f5-48fe363b846a" providerId="ADAL" clId="{B3762D3B-2DC3-4F81-8E1B-4851B58CF26B}" dt="2022-06-08T19:52:21.021" v="158" actId="478"/>
          <ac:picMkLst>
            <pc:docMk/>
            <pc:sldMk cId="420896806" sldId="998"/>
            <ac:picMk id="7" creationId="{B6E2842E-8ECD-49D7-BE11-E5039A14D702}"/>
          </ac:picMkLst>
        </pc:picChg>
        <pc:picChg chg="add mod">
          <ac:chgData name="Buckert, Amy (MDH)" userId="280f2763-ae19-4c04-99f5-48fe363b846a" providerId="ADAL" clId="{B3762D3B-2DC3-4F81-8E1B-4851B58CF26B}" dt="2022-06-08T19:52:25.922" v="161" actId="962"/>
          <ac:picMkLst>
            <pc:docMk/>
            <pc:sldMk cId="420896806" sldId="998"/>
            <ac:picMk id="9" creationId="{6FA0293D-EEF5-4B40-816B-B6FCBD0571B5}"/>
          </ac:picMkLst>
        </pc:picChg>
      </pc:sldChg>
      <pc:sldChg chg="modSp mod addCm delCm modCm">
        <pc:chgData name="Buckert, Amy (MDH)" userId="280f2763-ae19-4c04-99f5-48fe363b846a" providerId="ADAL" clId="{B3762D3B-2DC3-4F81-8E1B-4851B58CF26B}" dt="2022-06-08T20:10:51.196" v="200" actId="962"/>
        <pc:sldMkLst>
          <pc:docMk/>
          <pc:sldMk cId="926633676" sldId="1001"/>
        </pc:sldMkLst>
        <pc:picChg chg="mod">
          <ac:chgData name="Buckert, Amy (MDH)" userId="280f2763-ae19-4c04-99f5-48fe363b846a" providerId="ADAL" clId="{B3762D3B-2DC3-4F81-8E1B-4851B58CF26B}" dt="2022-06-08T20:10:51.196" v="200" actId="962"/>
          <ac:picMkLst>
            <pc:docMk/>
            <pc:sldMk cId="926633676" sldId="1001"/>
            <ac:picMk id="10" creationId="{D7473EF0-52E0-4B38-8F4C-A0A34C705FCF}"/>
          </ac:picMkLst>
        </pc:picChg>
      </pc:sldChg>
      <pc:sldChg chg="modSp mod addCm delCm modCm">
        <pc:chgData name="Buckert, Amy (MDH)" userId="280f2763-ae19-4c04-99f5-48fe363b846a" providerId="ADAL" clId="{B3762D3B-2DC3-4F81-8E1B-4851B58CF26B}" dt="2022-06-10T15:42:41.367" v="215" actId="1592"/>
        <pc:sldMkLst>
          <pc:docMk/>
          <pc:sldMk cId="550115846" sldId="1002"/>
        </pc:sldMkLst>
        <pc:picChg chg="mod">
          <ac:chgData name="Buckert, Amy (MDH)" userId="280f2763-ae19-4c04-99f5-48fe363b846a" providerId="ADAL" clId="{B3762D3B-2DC3-4F81-8E1B-4851B58CF26B}" dt="2022-06-08T20:12:36.987" v="205" actId="962"/>
          <ac:picMkLst>
            <pc:docMk/>
            <pc:sldMk cId="550115846" sldId="1002"/>
            <ac:picMk id="7" creationId="{C687C4BA-04AC-42F6-8821-6A40B41E9F60}"/>
          </ac:picMkLst>
        </pc:picChg>
      </pc:sldChg>
      <pc:sldChg chg="addCm modCm">
        <pc:chgData name="Buckert, Amy (MDH)" userId="280f2763-ae19-4c04-99f5-48fe363b846a" providerId="ADAL" clId="{B3762D3B-2DC3-4F81-8E1B-4851B58CF26B}" dt="2022-06-10T15:43:31.472" v="217"/>
        <pc:sldMkLst>
          <pc:docMk/>
          <pc:sldMk cId="816817349" sldId="1016"/>
        </pc:sldMkLst>
      </pc:sldChg>
      <pc:sldChg chg="addSp delSp modSp mod addCm delCm modCm">
        <pc:chgData name="Buckert, Amy (MDH)" userId="280f2763-ae19-4c04-99f5-48fe363b846a" providerId="ADAL" clId="{B3762D3B-2DC3-4F81-8E1B-4851B58CF26B}" dt="2022-06-14T16:09:51.936" v="252" actId="962"/>
        <pc:sldMkLst>
          <pc:docMk/>
          <pc:sldMk cId="238992407" sldId="1017"/>
        </pc:sldMkLst>
        <pc:spChg chg="add del mod">
          <ac:chgData name="Buckert, Amy (MDH)" userId="280f2763-ae19-4c04-99f5-48fe363b846a" providerId="ADAL" clId="{B3762D3B-2DC3-4F81-8E1B-4851B58CF26B}" dt="2022-06-14T16:09:45.995" v="248" actId="931"/>
          <ac:spMkLst>
            <pc:docMk/>
            <pc:sldMk cId="238992407" sldId="1017"/>
            <ac:spMk id="6" creationId="{27BFF37E-0F9E-4193-9B9F-4A5D03B287F4}"/>
          </ac:spMkLst>
        </pc:spChg>
        <pc:picChg chg="del mod">
          <ac:chgData name="Buckert, Amy (MDH)" userId="280f2763-ae19-4c04-99f5-48fe363b846a" providerId="ADAL" clId="{B3762D3B-2DC3-4F81-8E1B-4851B58CF26B}" dt="2022-06-14T16:09:42.577" v="247" actId="478"/>
          <ac:picMkLst>
            <pc:docMk/>
            <pc:sldMk cId="238992407" sldId="1017"/>
            <ac:picMk id="7" creationId="{55B380F4-437E-4E1B-AA9E-ADCD3DF34118}"/>
          </ac:picMkLst>
        </pc:picChg>
        <pc:picChg chg="add mod">
          <ac:chgData name="Buckert, Amy (MDH)" userId="280f2763-ae19-4c04-99f5-48fe363b846a" providerId="ADAL" clId="{B3762D3B-2DC3-4F81-8E1B-4851B58CF26B}" dt="2022-06-14T16:09:51.936" v="252" actId="962"/>
          <ac:picMkLst>
            <pc:docMk/>
            <pc:sldMk cId="238992407" sldId="1017"/>
            <ac:picMk id="9" creationId="{34AB817C-CBE9-4117-AAD4-98FF9B63551B}"/>
          </ac:picMkLst>
        </pc:picChg>
      </pc:sldChg>
      <pc:sldChg chg="addSp delSp modSp mod chgLayout">
        <pc:chgData name="Buckert, Amy (MDH)" userId="280f2763-ae19-4c04-99f5-48fe363b846a" providerId="ADAL" clId="{B3762D3B-2DC3-4F81-8E1B-4851B58CF26B}" dt="2022-06-13T21:16:26.189" v="241" actId="13244"/>
        <pc:sldMkLst>
          <pc:docMk/>
          <pc:sldMk cId="2270064876" sldId="1020"/>
        </pc:sldMkLst>
        <pc:spChg chg="mod ord">
          <ac:chgData name="Buckert, Amy (MDH)" userId="280f2763-ae19-4c04-99f5-48fe363b846a" providerId="ADAL" clId="{B3762D3B-2DC3-4F81-8E1B-4851B58CF26B}" dt="2022-06-10T15:45:56.937" v="225" actId="700"/>
          <ac:spMkLst>
            <pc:docMk/>
            <pc:sldMk cId="2270064876" sldId="1020"/>
            <ac:spMk id="2" creationId="{CDB3FC74-02E0-4273-89DF-1B0E08293CD4}"/>
          </ac:spMkLst>
        </pc:spChg>
        <pc:spChg chg="mod ord">
          <ac:chgData name="Buckert, Amy (MDH)" userId="280f2763-ae19-4c04-99f5-48fe363b846a" providerId="ADAL" clId="{B3762D3B-2DC3-4F81-8E1B-4851B58CF26B}" dt="2022-06-10T15:45:56.937" v="225" actId="700"/>
          <ac:spMkLst>
            <pc:docMk/>
            <pc:sldMk cId="2270064876" sldId="1020"/>
            <ac:spMk id="4" creationId="{48F2684B-94F5-4935-AFCD-5E35020ABAF9}"/>
          </ac:spMkLst>
        </pc:spChg>
        <pc:spChg chg="mod ord">
          <ac:chgData name="Buckert, Amy (MDH)" userId="280f2763-ae19-4c04-99f5-48fe363b846a" providerId="ADAL" clId="{B3762D3B-2DC3-4F81-8E1B-4851B58CF26B}" dt="2022-06-10T15:45:56.937" v="225" actId="700"/>
          <ac:spMkLst>
            <pc:docMk/>
            <pc:sldMk cId="2270064876" sldId="1020"/>
            <ac:spMk id="5" creationId="{D5CBC40B-B788-499B-8CC2-833EE956214A}"/>
          </ac:spMkLst>
        </pc:spChg>
        <pc:spChg chg="mod ord">
          <ac:chgData name="Buckert, Amy (MDH)" userId="280f2763-ae19-4c04-99f5-48fe363b846a" providerId="ADAL" clId="{B3762D3B-2DC3-4F81-8E1B-4851B58CF26B}" dt="2022-06-10T15:45:56.937" v="225" actId="700"/>
          <ac:spMkLst>
            <pc:docMk/>
            <pc:sldMk cId="2270064876" sldId="1020"/>
            <ac:spMk id="6" creationId="{625C982B-E256-4C2A-974F-462F7C637A89}"/>
          </ac:spMkLst>
        </pc:spChg>
        <pc:spChg chg="add del mod">
          <ac:chgData name="Buckert, Amy (MDH)" userId="280f2763-ae19-4c04-99f5-48fe363b846a" providerId="ADAL" clId="{B3762D3B-2DC3-4F81-8E1B-4851B58CF26B}" dt="2022-06-10T17:11:02.342" v="227" actId="931"/>
          <ac:spMkLst>
            <pc:docMk/>
            <pc:sldMk cId="2270064876" sldId="1020"/>
            <ac:spMk id="7" creationId="{AC91B060-0F49-448E-BDA5-3B6ADB76C599}"/>
          </ac:spMkLst>
        </pc:spChg>
        <pc:spChg chg="add del mod">
          <ac:chgData name="Buckert, Amy (MDH)" userId="280f2763-ae19-4c04-99f5-48fe363b846a" providerId="ADAL" clId="{B3762D3B-2DC3-4F81-8E1B-4851B58CF26B}" dt="2022-06-10T17:14:26.903" v="231" actId="931"/>
          <ac:spMkLst>
            <pc:docMk/>
            <pc:sldMk cId="2270064876" sldId="1020"/>
            <ac:spMk id="11" creationId="{8EC63923-1DFD-43F5-8DEA-1D74840224EA}"/>
          </ac:spMkLst>
        </pc:spChg>
        <pc:picChg chg="add del mod">
          <ac:chgData name="Buckert, Amy (MDH)" userId="280f2763-ae19-4c04-99f5-48fe363b846a" providerId="ADAL" clId="{B3762D3B-2DC3-4F81-8E1B-4851B58CF26B}" dt="2022-06-10T17:14:22.023" v="230" actId="478"/>
          <ac:picMkLst>
            <pc:docMk/>
            <pc:sldMk cId="2270064876" sldId="1020"/>
            <ac:picMk id="9" creationId="{EDEC4363-3379-4C47-A0E9-150A6E2C2D07}"/>
          </ac:picMkLst>
        </pc:picChg>
        <pc:picChg chg="del mod ord">
          <ac:chgData name="Buckert, Amy (MDH)" userId="280f2763-ae19-4c04-99f5-48fe363b846a" providerId="ADAL" clId="{B3762D3B-2DC3-4F81-8E1B-4851B58CF26B}" dt="2022-06-10T17:10:54.412" v="226" actId="478"/>
          <ac:picMkLst>
            <pc:docMk/>
            <pc:sldMk cId="2270064876" sldId="1020"/>
            <ac:picMk id="13" creationId="{DFDD7A02-0BBF-40A9-BD4E-870772443592}"/>
          </ac:picMkLst>
        </pc:picChg>
        <pc:picChg chg="add mod ord">
          <ac:chgData name="Buckert, Amy (MDH)" userId="280f2763-ae19-4c04-99f5-48fe363b846a" providerId="ADAL" clId="{B3762D3B-2DC3-4F81-8E1B-4851B58CF26B}" dt="2022-06-13T21:16:26.189" v="241" actId="13244"/>
          <ac:picMkLst>
            <pc:docMk/>
            <pc:sldMk cId="2270064876" sldId="1020"/>
            <ac:picMk id="14" creationId="{93DAA3D3-5145-445E-96EC-C4226F618886}"/>
          </ac:picMkLst>
        </pc:picChg>
      </pc:sldChg>
      <pc:sldChg chg="addSp delSp modSp new del">
        <pc:chgData name="Buckert, Amy (MDH)" userId="280f2763-ae19-4c04-99f5-48fe363b846a" providerId="ADAL" clId="{B3762D3B-2DC3-4F81-8E1B-4851B58CF26B}" dt="2022-06-08T16:36:58.252" v="136" actId="2696"/>
        <pc:sldMkLst>
          <pc:docMk/>
          <pc:sldMk cId="3343254297" sldId="1022"/>
        </pc:sldMkLst>
        <pc:spChg chg="del">
          <ac:chgData name="Buckert, Amy (MDH)" userId="280f2763-ae19-4c04-99f5-48fe363b846a" providerId="ADAL" clId="{B3762D3B-2DC3-4F81-8E1B-4851B58CF26B}" dt="2022-06-08T16:33:26.719" v="133" actId="931"/>
          <ac:spMkLst>
            <pc:docMk/>
            <pc:sldMk cId="3343254297" sldId="1022"/>
            <ac:spMk id="3" creationId="{68DF78D5-C783-4364-A4FE-DB1ACA5DFA46}"/>
          </ac:spMkLst>
        </pc:spChg>
        <pc:picChg chg="add mod">
          <ac:chgData name="Buckert, Amy (MDH)" userId="280f2763-ae19-4c04-99f5-48fe363b846a" providerId="ADAL" clId="{B3762D3B-2DC3-4F81-8E1B-4851B58CF26B}" dt="2022-06-08T16:33:26.719" v="133" actId="931"/>
          <ac:picMkLst>
            <pc:docMk/>
            <pc:sldMk cId="3343254297" sldId="1022"/>
            <ac:picMk id="7" creationId="{4CA448F8-75C9-475A-B0EF-1C427F6E79A0}"/>
          </ac:picMkLst>
        </pc:picChg>
      </pc:sldChg>
      <pc:sldChg chg="addSp delSp modSp new mod modClrScheme chgLayout modNotesTx">
        <pc:chgData name="Buckert, Amy (MDH)" userId="280f2763-ae19-4c04-99f5-48fe363b846a" providerId="ADAL" clId="{B3762D3B-2DC3-4F81-8E1B-4851B58CF26B}" dt="2022-06-08T20:07:20.380" v="190"/>
        <pc:sldMkLst>
          <pc:docMk/>
          <pc:sldMk cId="2861527398" sldId="1023"/>
        </pc:sldMkLst>
        <pc:spChg chg="del mod ord">
          <ac:chgData name="Buckert, Amy (MDH)" userId="280f2763-ae19-4c04-99f5-48fe363b846a" providerId="ADAL" clId="{B3762D3B-2DC3-4F81-8E1B-4851B58CF26B}" dt="2022-06-08T16:33:54.601" v="135" actId="700"/>
          <ac:spMkLst>
            <pc:docMk/>
            <pc:sldMk cId="2861527398" sldId="1023"/>
            <ac:spMk id="2" creationId="{5F267F60-F025-4BC9-8640-06B4D5DD28B0}"/>
          </ac:spMkLst>
        </pc:spChg>
        <pc:spChg chg="del mod ord">
          <ac:chgData name="Buckert, Amy (MDH)" userId="280f2763-ae19-4c04-99f5-48fe363b846a" providerId="ADAL" clId="{B3762D3B-2DC3-4F81-8E1B-4851B58CF26B}" dt="2022-06-08T16:33:54.601" v="135" actId="700"/>
          <ac:spMkLst>
            <pc:docMk/>
            <pc:sldMk cId="2861527398" sldId="1023"/>
            <ac:spMk id="3" creationId="{8883DFD6-1F14-4781-A569-70E438423355}"/>
          </ac:spMkLst>
        </pc:spChg>
        <pc:spChg chg="del">
          <ac:chgData name="Buckert, Amy (MDH)" userId="280f2763-ae19-4c04-99f5-48fe363b846a" providerId="ADAL" clId="{B3762D3B-2DC3-4F81-8E1B-4851B58CF26B}" dt="2022-06-08T16:33:54.601" v="135" actId="700"/>
          <ac:spMkLst>
            <pc:docMk/>
            <pc:sldMk cId="2861527398" sldId="1023"/>
            <ac:spMk id="4" creationId="{4A37E6FA-2FF4-458C-B71A-A5FED6828212}"/>
          </ac:spMkLst>
        </pc:spChg>
        <pc:spChg chg="mod ord">
          <ac:chgData name="Buckert, Amy (MDH)" userId="280f2763-ae19-4c04-99f5-48fe363b846a" providerId="ADAL" clId="{B3762D3B-2DC3-4F81-8E1B-4851B58CF26B}" dt="2022-06-08T16:33:54.601" v="135" actId="700"/>
          <ac:spMkLst>
            <pc:docMk/>
            <pc:sldMk cId="2861527398" sldId="1023"/>
            <ac:spMk id="5" creationId="{38643770-D9B4-4A2A-A373-0E816FB3AEBD}"/>
          </ac:spMkLst>
        </pc:spChg>
        <pc:spChg chg="mod ord">
          <ac:chgData name="Buckert, Amy (MDH)" userId="280f2763-ae19-4c04-99f5-48fe363b846a" providerId="ADAL" clId="{B3762D3B-2DC3-4F81-8E1B-4851B58CF26B}" dt="2022-06-08T16:33:54.601" v="135" actId="700"/>
          <ac:spMkLst>
            <pc:docMk/>
            <pc:sldMk cId="2861527398" sldId="1023"/>
            <ac:spMk id="6" creationId="{418CB085-3BD6-4C1C-A13A-F424FE81EF95}"/>
          </ac:spMkLst>
        </pc:spChg>
        <pc:spChg chg="add mod ord">
          <ac:chgData name="Buckert, Amy (MDH)" userId="280f2763-ae19-4c04-99f5-48fe363b846a" providerId="ADAL" clId="{B3762D3B-2DC3-4F81-8E1B-4851B58CF26B}" dt="2022-06-08T20:07:14.331" v="189"/>
          <ac:spMkLst>
            <pc:docMk/>
            <pc:sldMk cId="2861527398" sldId="1023"/>
            <ac:spMk id="7" creationId="{EF0CB770-18FF-46A1-841A-723E47E5F2D8}"/>
          </ac:spMkLst>
        </pc:spChg>
        <pc:spChg chg="add del mod ord">
          <ac:chgData name="Buckert, Amy (MDH)" userId="280f2763-ae19-4c04-99f5-48fe363b846a" providerId="ADAL" clId="{B3762D3B-2DC3-4F81-8E1B-4851B58CF26B}" dt="2022-06-08T16:38:09.931" v="139" actId="931"/>
          <ac:spMkLst>
            <pc:docMk/>
            <pc:sldMk cId="2861527398" sldId="1023"/>
            <ac:spMk id="8" creationId="{F86B2D04-D3CB-4343-BA2A-59CF2AC4483D}"/>
          </ac:spMkLst>
        </pc:spChg>
        <pc:picChg chg="add mod">
          <ac:chgData name="Buckert, Amy (MDH)" userId="280f2763-ae19-4c04-99f5-48fe363b846a" providerId="ADAL" clId="{B3762D3B-2DC3-4F81-8E1B-4851B58CF26B}" dt="2022-06-08T16:38:09.931" v="139" actId="931"/>
          <ac:picMkLst>
            <pc:docMk/>
            <pc:sldMk cId="2861527398" sldId="1023"/>
            <ac:picMk id="10" creationId="{21302F7B-0305-45EB-B034-7DC847B2AB47}"/>
          </ac:picMkLst>
        </pc:picChg>
      </pc:sldChg>
      <pc:sldChg chg="new del">
        <pc:chgData name="Buckert, Amy (MDH)" userId="280f2763-ae19-4c04-99f5-48fe363b846a" providerId="ADAL" clId="{B3762D3B-2DC3-4F81-8E1B-4851B58CF26B}" dt="2022-06-08T19:57:31.966" v="177" actId="2696"/>
        <pc:sldMkLst>
          <pc:docMk/>
          <pc:sldMk cId="2285298529" sldId="1024"/>
        </pc:sldMkLst>
      </pc:sldChg>
      <pc:sldChg chg="new del">
        <pc:chgData name="Buckert, Amy (MDH)" userId="280f2763-ae19-4c04-99f5-48fe363b846a" providerId="ADAL" clId="{B3762D3B-2DC3-4F81-8E1B-4851B58CF26B}" dt="2022-06-14T16:10:01.306" v="253" actId="2696"/>
        <pc:sldMkLst>
          <pc:docMk/>
          <pc:sldMk cId="4178530669" sldId="1024"/>
        </pc:sldMkLst>
      </pc:sldChg>
      <pc:sldMasterChg chg="modSldLayout">
        <pc:chgData name="Buckert, Amy (MDH)" userId="280f2763-ae19-4c04-99f5-48fe363b846a" providerId="ADAL" clId="{B3762D3B-2DC3-4F81-8E1B-4851B58CF26B}" dt="2022-05-31T19:49:57.313" v="80" actId="403"/>
        <pc:sldMasterMkLst>
          <pc:docMk/>
          <pc:sldMasterMk cId="377062332" sldId="2147483710"/>
        </pc:sldMasterMkLst>
        <pc:sldLayoutChg chg="modSp">
          <pc:chgData name="Buckert, Amy (MDH)" userId="280f2763-ae19-4c04-99f5-48fe363b846a" providerId="ADAL" clId="{B3762D3B-2DC3-4F81-8E1B-4851B58CF26B}" dt="2022-05-31T19:49:50.312" v="74" actId="403"/>
          <pc:sldLayoutMkLst>
            <pc:docMk/>
            <pc:sldMasterMk cId="377062332" sldId="2147483710"/>
            <pc:sldLayoutMk cId="3532499751" sldId="2147483712"/>
          </pc:sldLayoutMkLst>
          <pc:spChg chg="mod">
            <ac:chgData name="Buckert, Amy (MDH)" userId="280f2763-ae19-4c04-99f5-48fe363b846a" providerId="ADAL" clId="{B3762D3B-2DC3-4F81-8E1B-4851B58CF26B}" dt="2022-05-31T19:49:50.312" v="74" actId="403"/>
            <ac:spMkLst>
              <pc:docMk/>
              <pc:sldMasterMk cId="377062332" sldId="2147483710"/>
              <pc:sldLayoutMk cId="3532499751" sldId="2147483712"/>
              <ac:spMk id="3" creationId="{00000000-0000-0000-0000-000000000000}"/>
            </ac:spMkLst>
          </pc:spChg>
        </pc:sldLayoutChg>
        <pc:sldLayoutChg chg="modSp">
          <pc:chgData name="Buckert, Amy (MDH)" userId="280f2763-ae19-4c04-99f5-48fe363b846a" providerId="ADAL" clId="{B3762D3B-2DC3-4F81-8E1B-4851B58CF26B}" dt="2022-05-31T19:49:57.313" v="80" actId="403"/>
          <pc:sldLayoutMkLst>
            <pc:docMk/>
            <pc:sldMasterMk cId="377062332" sldId="2147483710"/>
            <pc:sldLayoutMk cId="716610083" sldId="2147483790"/>
          </pc:sldLayoutMkLst>
          <pc:spChg chg="mod">
            <ac:chgData name="Buckert, Amy (MDH)" userId="280f2763-ae19-4c04-99f5-48fe363b846a" providerId="ADAL" clId="{B3762D3B-2DC3-4F81-8E1B-4851B58CF26B}" dt="2022-05-31T19:49:54.986" v="78" actId="403"/>
            <ac:spMkLst>
              <pc:docMk/>
              <pc:sldMasterMk cId="377062332" sldId="2147483710"/>
              <pc:sldLayoutMk cId="716610083" sldId="2147483790"/>
              <ac:spMk id="3" creationId="{00000000-0000-0000-0000-000000000000}"/>
            </ac:spMkLst>
          </pc:spChg>
          <pc:spChg chg="mod">
            <ac:chgData name="Buckert, Amy (MDH)" userId="280f2763-ae19-4c04-99f5-48fe363b846a" providerId="ADAL" clId="{B3762D3B-2DC3-4F81-8E1B-4851B58CF26B}" dt="2022-05-31T19:49:57.313" v="80" actId="403"/>
            <ac:spMkLst>
              <pc:docMk/>
              <pc:sldMasterMk cId="377062332" sldId="2147483710"/>
              <pc:sldLayoutMk cId="716610083" sldId="2147483790"/>
              <ac:spMk id="4" creationId="{00000000-0000-0000-0000-000000000000}"/>
            </ac:spMkLst>
          </pc:spChg>
        </pc:sldLayoutChg>
        <pc:sldLayoutChg chg="modSp mod">
          <pc:chgData name="Buckert, Amy (MDH)" userId="280f2763-ae19-4c04-99f5-48fe363b846a" providerId="ADAL" clId="{B3762D3B-2DC3-4F81-8E1B-4851B58CF26B}" dt="2022-05-31T18:16:51.236" v="54" actId="1076"/>
          <pc:sldLayoutMkLst>
            <pc:docMk/>
            <pc:sldMasterMk cId="377062332" sldId="2147483710"/>
            <pc:sldLayoutMk cId="3368119183" sldId="2147483799"/>
          </pc:sldLayoutMkLst>
          <pc:picChg chg="mod modCrop">
            <ac:chgData name="Buckert, Amy (MDH)" userId="280f2763-ae19-4c04-99f5-48fe363b846a" providerId="ADAL" clId="{B3762D3B-2DC3-4F81-8E1B-4851B58CF26B}" dt="2022-05-31T18:16:51.236" v="54" actId="1076"/>
            <ac:picMkLst>
              <pc:docMk/>
              <pc:sldMasterMk cId="377062332" sldId="2147483710"/>
              <pc:sldLayoutMk cId="3368119183" sldId="2147483799"/>
              <ac:picMk id="4" creationId="{039F7BC8-E619-4CF9-A07C-81ACA8707215}"/>
            </ac:picMkLst>
          </pc:picChg>
        </pc:sldLayoutChg>
      </pc:sldMasterChg>
    </pc:docChg>
  </pc:docChgLst>
  <pc:docChgLst>
    <pc:chgData name="Buckert, Amy (MDH)" userId="280f2763-ae19-4c04-99f5-48fe363b846a" providerId="ADAL" clId="{E77B7B4F-A37E-4948-B3C9-02DF493ABB6B}"/>
    <pc:docChg chg="modSld">
      <pc:chgData name="Buckert, Amy (MDH)" userId="280f2763-ae19-4c04-99f5-48fe363b846a" providerId="ADAL" clId="{E77B7B4F-A37E-4948-B3C9-02DF493ABB6B}" dt="2022-06-28T14:34:07.949" v="5" actId="20577"/>
      <pc:docMkLst>
        <pc:docMk/>
      </pc:docMkLst>
      <pc:sldChg chg="modSp mod">
        <pc:chgData name="Buckert, Amy (MDH)" userId="280f2763-ae19-4c04-99f5-48fe363b846a" providerId="ADAL" clId="{E77B7B4F-A37E-4948-B3C9-02DF493ABB6B}" dt="2022-06-28T13:32:58.581" v="1" actId="20577"/>
        <pc:sldMkLst>
          <pc:docMk/>
          <pc:sldMk cId="2353183735" sldId="981"/>
        </pc:sldMkLst>
        <pc:spChg chg="mod">
          <ac:chgData name="Buckert, Amy (MDH)" userId="280f2763-ae19-4c04-99f5-48fe363b846a" providerId="ADAL" clId="{E77B7B4F-A37E-4948-B3C9-02DF493ABB6B}" dt="2022-06-28T13:32:58.581" v="1" actId="20577"/>
          <ac:spMkLst>
            <pc:docMk/>
            <pc:sldMk cId="2353183735" sldId="981"/>
            <ac:spMk id="3" creationId="{8C6D775E-FDD7-4A4D-B1C7-B67654357B97}"/>
          </ac:spMkLst>
        </pc:spChg>
      </pc:sldChg>
      <pc:sldChg chg="modSp mod">
        <pc:chgData name="Buckert, Amy (MDH)" userId="280f2763-ae19-4c04-99f5-48fe363b846a" providerId="ADAL" clId="{E77B7B4F-A37E-4948-B3C9-02DF493ABB6B}" dt="2022-06-28T14:34:07.949" v="5" actId="20577"/>
        <pc:sldMkLst>
          <pc:docMk/>
          <pc:sldMk cId="3670543326" sldId="1009"/>
        </pc:sldMkLst>
        <pc:spChg chg="mod">
          <ac:chgData name="Buckert, Amy (MDH)" userId="280f2763-ae19-4c04-99f5-48fe363b846a" providerId="ADAL" clId="{E77B7B4F-A37E-4948-B3C9-02DF493ABB6B}" dt="2022-06-28T14:34:07.949" v="5" actId="20577"/>
          <ac:spMkLst>
            <pc:docMk/>
            <pc:sldMk cId="3670543326" sldId="1009"/>
            <ac:spMk id="2" creationId="{A5928933-0DF2-4EF9-9DA4-C5DA66C1BE06}"/>
          </ac:spMkLst>
        </pc:spChg>
      </pc:sldChg>
    </pc:docChg>
  </pc:docChgLst>
  <pc:docChgLst>
    <pc:chgData name="Buckert, Amy (MDH)" userId="S::amy.buckert@state.mn.us::280f2763-ae19-4c04-99f5-48fe363b846a" providerId="AD" clId="Web-{194742F9-5F1B-9728-52DB-41963A78E241}"/>
    <pc:docChg chg="addSld">
      <pc:chgData name="Buckert, Amy (MDH)" userId="S::amy.buckert@state.mn.us::280f2763-ae19-4c04-99f5-48fe363b846a" providerId="AD" clId="Web-{194742F9-5F1B-9728-52DB-41963A78E241}" dt="2022-05-31T21:26:10.634" v="1"/>
      <pc:docMkLst>
        <pc:docMk/>
      </pc:docMkLst>
      <pc:sldChg chg="new">
        <pc:chgData name="Buckert, Amy (MDH)" userId="S::amy.buckert@state.mn.us::280f2763-ae19-4c04-99f5-48fe363b846a" providerId="AD" clId="Web-{194742F9-5F1B-9728-52DB-41963A78E241}" dt="2022-05-31T21:26:06.555" v="0"/>
        <pc:sldMkLst>
          <pc:docMk/>
          <pc:sldMk cId="3599686554" sldId="963"/>
        </pc:sldMkLst>
      </pc:sldChg>
      <pc:sldChg chg="new">
        <pc:chgData name="Buckert, Amy (MDH)" userId="S::amy.buckert@state.mn.us::280f2763-ae19-4c04-99f5-48fe363b846a" providerId="AD" clId="Web-{194742F9-5F1B-9728-52DB-41963A78E241}" dt="2022-05-31T21:26:10.634" v="1"/>
        <pc:sldMkLst>
          <pc:docMk/>
          <pc:sldMk cId="1729963592" sldId="964"/>
        </pc:sldMkLst>
      </pc:sldChg>
    </pc:docChg>
  </pc:docChgLst>
  <pc:docChgLst>
    <pc:chgData name="Kidder, Faith (MDH)" userId="S::faith.kidder@state.mn.us::007d06fd-61f9-4a2b-9cfb-35142dce0ba3" providerId="AD" clId="Web-{925A3979-E355-75D8-1EDF-118C0D82A4B6}"/>
    <pc:docChg chg="">
      <pc:chgData name="Kidder, Faith (MDH)" userId="S::faith.kidder@state.mn.us::007d06fd-61f9-4a2b-9cfb-35142dce0ba3" providerId="AD" clId="Web-{925A3979-E355-75D8-1EDF-118C0D82A4B6}" dt="2022-06-13T22:19:46.042" v="0"/>
      <pc:docMkLst>
        <pc:docMk/>
      </pc:docMkLst>
      <pc:sldChg chg="addCm">
        <pc:chgData name="Kidder, Faith (MDH)" userId="S::faith.kidder@state.mn.us::007d06fd-61f9-4a2b-9cfb-35142dce0ba3" providerId="AD" clId="Web-{925A3979-E355-75D8-1EDF-118C0D82A4B6}" dt="2022-06-13T22:19:46.042" v="0"/>
        <pc:sldMkLst>
          <pc:docMk/>
          <pc:sldMk cId="2781446375" sldId="991"/>
        </pc:sldMkLst>
      </pc:sldChg>
    </pc:docChg>
  </pc:docChgLst>
  <pc:docChgLst>
    <pc:chgData name="Kidder, Faith (MDH)" userId="007d06fd-61f9-4a2b-9cfb-35142dce0ba3" providerId="ADAL" clId="{6F3E1873-4AA6-4DE0-92C4-A066E4751052}"/>
    <pc:docChg chg="undo custSel addSld delSld modSld">
      <pc:chgData name="Kidder, Faith (MDH)" userId="007d06fd-61f9-4a2b-9cfb-35142dce0ba3" providerId="ADAL" clId="{6F3E1873-4AA6-4DE0-92C4-A066E4751052}" dt="2022-06-28T22:29:22.861" v="164" actId="20577"/>
      <pc:docMkLst>
        <pc:docMk/>
      </pc:docMkLst>
      <pc:sldChg chg="modSp mod addCm delCm modCm">
        <pc:chgData name="Kidder, Faith (MDH)" userId="007d06fd-61f9-4a2b-9cfb-35142dce0ba3" providerId="ADAL" clId="{6F3E1873-4AA6-4DE0-92C4-A066E4751052}" dt="2022-06-28T22:29:22.861" v="164" actId="20577"/>
        <pc:sldMkLst>
          <pc:docMk/>
          <pc:sldMk cId="1561899639" sldId="969"/>
        </pc:sldMkLst>
        <pc:spChg chg="mod">
          <ac:chgData name="Kidder, Faith (MDH)" userId="007d06fd-61f9-4a2b-9cfb-35142dce0ba3" providerId="ADAL" clId="{6F3E1873-4AA6-4DE0-92C4-A066E4751052}" dt="2022-06-28T22:29:22.861" v="164" actId="20577"/>
          <ac:spMkLst>
            <pc:docMk/>
            <pc:sldMk cId="1561899639" sldId="969"/>
            <ac:spMk id="2" creationId="{4F27BB30-6F94-4FDB-A26A-99E90A7BC94A}"/>
          </ac:spMkLst>
        </pc:spChg>
      </pc:sldChg>
      <pc:sldChg chg="modSp mod">
        <pc:chgData name="Kidder, Faith (MDH)" userId="007d06fd-61f9-4a2b-9cfb-35142dce0ba3" providerId="ADAL" clId="{6F3E1873-4AA6-4DE0-92C4-A066E4751052}" dt="2022-06-28T09:11:46.669" v="16" actId="27636"/>
        <pc:sldMkLst>
          <pc:docMk/>
          <pc:sldMk cId="1549233067" sldId="988"/>
        </pc:sldMkLst>
        <pc:spChg chg="mod">
          <ac:chgData name="Kidder, Faith (MDH)" userId="007d06fd-61f9-4a2b-9cfb-35142dce0ba3" providerId="ADAL" clId="{6F3E1873-4AA6-4DE0-92C4-A066E4751052}" dt="2022-06-28T09:11:46.669" v="16" actId="27636"/>
          <ac:spMkLst>
            <pc:docMk/>
            <pc:sldMk cId="1549233067" sldId="988"/>
            <ac:spMk id="3" creationId="{081ADC60-2FA5-43DA-B37A-0E2F5F63318D}"/>
          </ac:spMkLst>
        </pc:spChg>
      </pc:sldChg>
      <pc:sldChg chg="add del">
        <pc:chgData name="Kidder, Faith (MDH)" userId="007d06fd-61f9-4a2b-9cfb-35142dce0ba3" providerId="ADAL" clId="{6F3E1873-4AA6-4DE0-92C4-A066E4751052}" dt="2022-06-28T09:09:44.034" v="4" actId="2696"/>
        <pc:sldMkLst>
          <pc:docMk/>
          <pc:sldMk cId="2781446375" sldId="991"/>
        </pc:sldMkLst>
      </pc:sldChg>
    </pc:docChg>
  </pc:docChgLst>
  <pc:docChgLst>
    <pc:chgData name="Offenhauser, Brooke (MDH)" userId="e0ca9da4-1966-4bb8-a229-0f8b3ae67c8c" providerId="ADAL" clId="{D48655E3-8078-46A8-97E9-ADF87DB8C8CC}"/>
    <pc:docChg chg="undo redo custSel addSld delSld modSld sldOrd">
      <pc:chgData name="Offenhauser, Brooke (MDH)" userId="e0ca9da4-1966-4bb8-a229-0f8b3ae67c8c" providerId="ADAL" clId="{D48655E3-8078-46A8-97E9-ADF87DB8C8CC}" dt="2022-06-20T13:18:08.415" v="24871" actId="1592"/>
      <pc:docMkLst>
        <pc:docMk/>
      </pc:docMkLst>
      <pc:sldChg chg="modSp mod modNotesTx">
        <pc:chgData name="Offenhauser, Brooke (MDH)" userId="e0ca9da4-1966-4bb8-a229-0f8b3ae67c8c" providerId="ADAL" clId="{D48655E3-8078-46A8-97E9-ADF87DB8C8CC}" dt="2022-05-31T18:45:05.675" v="169" actId="20577"/>
        <pc:sldMkLst>
          <pc:docMk/>
          <pc:sldMk cId="230001840" sldId="950"/>
        </pc:sldMkLst>
        <pc:spChg chg="mod">
          <ac:chgData name="Offenhauser, Brooke (MDH)" userId="e0ca9da4-1966-4bb8-a229-0f8b3ae67c8c" providerId="ADAL" clId="{D48655E3-8078-46A8-97E9-ADF87DB8C8CC}" dt="2022-05-31T18:22:28.386" v="78" actId="20577"/>
          <ac:spMkLst>
            <pc:docMk/>
            <pc:sldMk cId="230001840" sldId="950"/>
            <ac:spMk id="3" creationId="{6778C28B-B906-44E9-A01F-76B2BEA33904}"/>
          </ac:spMkLst>
        </pc:spChg>
      </pc:sldChg>
      <pc:sldChg chg="addSp delSp modSp mod modClrScheme addCm delCm modCm chgLayout modNotesTx">
        <pc:chgData name="Offenhauser, Brooke (MDH)" userId="e0ca9da4-1966-4bb8-a229-0f8b3ae67c8c" providerId="ADAL" clId="{D48655E3-8078-46A8-97E9-ADF87DB8C8CC}" dt="2022-05-31T18:50:10.468" v="776" actId="962"/>
        <pc:sldMkLst>
          <pc:docMk/>
          <pc:sldMk cId="4164492274" sldId="951"/>
        </pc:sldMkLst>
        <pc:spChg chg="add del mod ord">
          <ac:chgData name="Offenhauser, Brooke (MDH)" userId="e0ca9da4-1966-4bb8-a229-0f8b3ae67c8c" providerId="ADAL" clId="{D48655E3-8078-46A8-97E9-ADF87DB8C8CC}" dt="2022-05-31T18:24:45.134" v="106" actId="700"/>
          <ac:spMkLst>
            <pc:docMk/>
            <pc:sldMk cId="4164492274" sldId="951"/>
            <ac:spMk id="2" creationId="{94179C4C-25C9-4662-A329-18F7F74536CF}"/>
          </ac:spMkLst>
        </pc:spChg>
        <pc:spChg chg="mod ord">
          <ac:chgData name="Offenhauser, Brooke (MDH)" userId="e0ca9da4-1966-4bb8-a229-0f8b3ae67c8c" providerId="ADAL" clId="{D48655E3-8078-46A8-97E9-ADF87DB8C8CC}" dt="2022-05-31T18:24:53.947" v="108" actId="700"/>
          <ac:spMkLst>
            <pc:docMk/>
            <pc:sldMk cId="4164492274" sldId="951"/>
            <ac:spMk id="4" creationId="{5F24B497-CC38-40CB-995F-4B7EB0A62D18}"/>
          </ac:spMkLst>
        </pc:spChg>
        <pc:spChg chg="mod ord">
          <ac:chgData name="Offenhauser, Brooke (MDH)" userId="e0ca9da4-1966-4bb8-a229-0f8b3ae67c8c" providerId="ADAL" clId="{D48655E3-8078-46A8-97E9-ADF87DB8C8CC}" dt="2022-05-31T18:24:53.947" v="108" actId="700"/>
          <ac:spMkLst>
            <pc:docMk/>
            <pc:sldMk cId="4164492274" sldId="951"/>
            <ac:spMk id="5" creationId="{28934DC6-26D5-4707-85D9-6D12E40EC714}"/>
          </ac:spMkLst>
        </pc:spChg>
        <pc:spChg chg="mod ord">
          <ac:chgData name="Offenhauser, Brooke (MDH)" userId="e0ca9da4-1966-4bb8-a229-0f8b3ae67c8c" providerId="ADAL" clId="{D48655E3-8078-46A8-97E9-ADF87DB8C8CC}" dt="2022-05-31T18:41:42.404" v="154" actId="20577"/>
          <ac:spMkLst>
            <pc:docMk/>
            <pc:sldMk cId="4164492274" sldId="951"/>
            <ac:spMk id="8" creationId="{2C50B7FA-9D0A-45C0-B961-3F1D871C0007}"/>
          </ac:spMkLst>
        </pc:spChg>
        <pc:spChg chg="mod ord">
          <ac:chgData name="Offenhauser, Brooke (MDH)" userId="e0ca9da4-1966-4bb8-a229-0f8b3ae67c8c" providerId="ADAL" clId="{D48655E3-8078-46A8-97E9-ADF87DB8C8CC}" dt="2022-05-31T18:41:53.710" v="155" actId="20577"/>
          <ac:spMkLst>
            <pc:docMk/>
            <pc:sldMk cId="4164492274" sldId="951"/>
            <ac:spMk id="9" creationId="{A4A5EF34-6F84-4C70-82F5-A811420B5CE2}"/>
          </ac:spMkLst>
        </pc:spChg>
        <pc:picChg chg="mod ord modCrop">
          <ac:chgData name="Offenhauser, Brooke (MDH)" userId="e0ca9da4-1966-4bb8-a229-0f8b3ae67c8c" providerId="ADAL" clId="{D48655E3-8078-46A8-97E9-ADF87DB8C8CC}" dt="2022-05-31T18:50:10.468" v="776" actId="962"/>
          <ac:picMkLst>
            <pc:docMk/>
            <pc:sldMk cId="4164492274" sldId="951"/>
            <ac:picMk id="7" creationId="{68D6662A-38DA-40FF-888C-8D78F568B348}"/>
          </ac:picMkLst>
        </pc:picChg>
      </pc:sldChg>
      <pc:sldChg chg="addSp delSp modSp mod modClrScheme chgLayout modNotesTx">
        <pc:chgData name="Offenhauser, Brooke (MDH)" userId="e0ca9da4-1966-4bb8-a229-0f8b3ae67c8c" providerId="ADAL" clId="{D48655E3-8078-46A8-97E9-ADF87DB8C8CC}" dt="2022-05-31T18:48:40.871" v="480" actId="962"/>
        <pc:sldMkLst>
          <pc:docMk/>
          <pc:sldMk cId="3479916254" sldId="952"/>
        </pc:sldMkLst>
        <pc:spChg chg="mod ord">
          <ac:chgData name="Offenhauser, Brooke (MDH)" userId="e0ca9da4-1966-4bb8-a229-0f8b3ae67c8c" providerId="ADAL" clId="{D48655E3-8078-46A8-97E9-ADF87DB8C8CC}" dt="2022-05-31T18:42:21.585" v="167" actId="700"/>
          <ac:spMkLst>
            <pc:docMk/>
            <pc:sldMk cId="3479916254" sldId="952"/>
            <ac:spMk id="2" creationId="{04EE73CC-0898-4402-AE91-11324DD81BBC}"/>
          </ac:spMkLst>
        </pc:spChg>
        <pc:spChg chg="del mod ord">
          <ac:chgData name="Offenhauser, Brooke (MDH)" userId="e0ca9da4-1966-4bb8-a229-0f8b3ae67c8c" providerId="ADAL" clId="{D48655E3-8078-46A8-97E9-ADF87DB8C8CC}" dt="2022-05-31T18:42:21.585" v="167" actId="700"/>
          <ac:spMkLst>
            <pc:docMk/>
            <pc:sldMk cId="3479916254" sldId="952"/>
            <ac:spMk id="3" creationId="{5058A6F1-DE90-4A07-B976-AB26A236FA7B}"/>
          </ac:spMkLst>
        </pc:spChg>
        <pc:spChg chg="mod ord">
          <ac:chgData name="Offenhauser, Brooke (MDH)" userId="e0ca9da4-1966-4bb8-a229-0f8b3ae67c8c" providerId="ADAL" clId="{D48655E3-8078-46A8-97E9-ADF87DB8C8CC}" dt="2022-05-31T18:42:21.585" v="167" actId="700"/>
          <ac:spMkLst>
            <pc:docMk/>
            <pc:sldMk cId="3479916254" sldId="952"/>
            <ac:spMk id="4" creationId="{7DBCAEA6-5123-4F19-81A9-358F007FADA1}"/>
          </ac:spMkLst>
        </pc:spChg>
        <pc:spChg chg="mod ord">
          <ac:chgData name="Offenhauser, Brooke (MDH)" userId="e0ca9da4-1966-4bb8-a229-0f8b3ae67c8c" providerId="ADAL" clId="{D48655E3-8078-46A8-97E9-ADF87DB8C8CC}" dt="2022-05-31T18:42:21.585" v="167" actId="700"/>
          <ac:spMkLst>
            <pc:docMk/>
            <pc:sldMk cId="3479916254" sldId="952"/>
            <ac:spMk id="5" creationId="{E2E503E6-E317-435B-A372-5AD1BC0CF390}"/>
          </ac:spMkLst>
        </pc:spChg>
        <pc:spChg chg="add mod ord">
          <ac:chgData name="Offenhauser, Brooke (MDH)" userId="e0ca9da4-1966-4bb8-a229-0f8b3ae67c8c" providerId="ADAL" clId="{D48655E3-8078-46A8-97E9-ADF87DB8C8CC}" dt="2022-05-31T18:46:22.180" v="188" actId="14100"/>
          <ac:spMkLst>
            <pc:docMk/>
            <pc:sldMk cId="3479916254" sldId="952"/>
            <ac:spMk id="6" creationId="{0B91F6FA-967D-4902-B970-1D055C109DE9}"/>
          </ac:spMkLst>
        </pc:spChg>
        <pc:spChg chg="add del mod ord">
          <ac:chgData name="Offenhauser, Brooke (MDH)" userId="e0ca9da4-1966-4bb8-a229-0f8b3ae67c8c" providerId="ADAL" clId="{D48655E3-8078-46A8-97E9-ADF87DB8C8CC}" dt="2022-05-31T18:46:27.906" v="189" actId="931"/>
          <ac:spMkLst>
            <pc:docMk/>
            <pc:sldMk cId="3479916254" sldId="952"/>
            <ac:spMk id="7" creationId="{23B5AB32-9257-407A-BE9D-E74B2D51F1D9}"/>
          </ac:spMkLst>
        </pc:spChg>
        <pc:picChg chg="add mod">
          <ac:chgData name="Offenhauser, Brooke (MDH)" userId="e0ca9da4-1966-4bb8-a229-0f8b3ae67c8c" providerId="ADAL" clId="{D48655E3-8078-46A8-97E9-ADF87DB8C8CC}" dt="2022-05-31T18:48:40.871" v="480" actId="962"/>
          <ac:picMkLst>
            <pc:docMk/>
            <pc:sldMk cId="3479916254" sldId="952"/>
            <ac:picMk id="9" creationId="{238AA832-DDD8-4AD5-BCC4-DEB192735AE9}"/>
          </ac:picMkLst>
        </pc:picChg>
      </pc:sldChg>
      <pc:sldChg chg="addSp delSp modSp mod modClrScheme chgLayout modNotesTx">
        <pc:chgData name="Offenhauser, Brooke (MDH)" userId="e0ca9da4-1966-4bb8-a229-0f8b3ae67c8c" providerId="ADAL" clId="{D48655E3-8078-46A8-97E9-ADF87DB8C8CC}" dt="2022-06-01T15:20:19.598" v="11039" actId="962"/>
        <pc:sldMkLst>
          <pc:docMk/>
          <pc:sldMk cId="2089721081" sldId="953"/>
        </pc:sldMkLst>
        <pc:spChg chg="mod ord">
          <ac:chgData name="Offenhauser, Brooke (MDH)" userId="e0ca9da4-1966-4bb8-a229-0f8b3ae67c8c" providerId="ADAL" clId="{D48655E3-8078-46A8-97E9-ADF87DB8C8CC}" dt="2022-05-31T18:53:08.218" v="832" actId="700"/>
          <ac:spMkLst>
            <pc:docMk/>
            <pc:sldMk cId="2089721081" sldId="953"/>
            <ac:spMk id="2" creationId="{76D47760-04E0-4345-9BE3-5FBAD230BE9D}"/>
          </ac:spMkLst>
        </pc:spChg>
        <pc:spChg chg="mod ord">
          <ac:chgData name="Offenhauser, Brooke (MDH)" userId="e0ca9da4-1966-4bb8-a229-0f8b3ae67c8c" providerId="ADAL" clId="{D48655E3-8078-46A8-97E9-ADF87DB8C8CC}" dt="2022-06-01T15:19:47.564" v="11020" actId="27636"/>
          <ac:spMkLst>
            <pc:docMk/>
            <pc:sldMk cId="2089721081" sldId="953"/>
            <ac:spMk id="3" creationId="{307D0FAA-696F-4F1F-A90D-AC9D450D0514}"/>
          </ac:spMkLst>
        </pc:spChg>
        <pc:spChg chg="mod ord">
          <ac:chgData name="Offenhauser, Brooke (MDH)" userId="e0ca9da4-1966-4bb8-a229-0f8b3ae67c8c" providerId="ADAL" clId="{D48655E3-8078-46A8-97E9-ADF87DB8C8CC}" dt="2022-05-31T18:53:08.218" v="832" actId="700"/>
          <ac:spMkLst>
            <pc:docMk/>
            <pc:sldMk cId="2089721081" sldId="953"/>
            <ac:spMk id="4" creationId="{E3A9698A-7580-47A0-BE62-43F093141CE6}"/>
          </ac:spMkLst>
        </pc:spChg>
        <pc:spChg chg="mod ord">
          <ac:chgData name="Offenhauser, Brooke (MDH)" userId="e0ca9da4-1966-4bb8-a229-0f8b3ae67c8c" providerId="ADAL" clId="{D48655E3-8078-46A8-97E9-ADF87DB8C8CC}" dt="2022-05-31T18:53:08.218" v="832" actId="700"/>
          <ac:spMkLst>
            <pc:docMk/>
            <pc:sldMk cId="2089721081" sldId="953"/>
            <ac:spMk id="5" creationId="{EB52134C-475C-4C17-A378-9620AD8578B4}"/>
          </ac:spMkLst>
        </pc:spChg>
        <pc:spChg chg="add del mod ord">
          <ac:chgData name="Offenhauser, Brooke (MDH)" userId="e0ca9da4-1966-4bb8-a229-0f8b3ae67c8c" providerId="ADAL" clId="{D48655E3-8078-46A8-97E9-ADF87DB8C8CC}" dt="2022-05-31T18:53:12.048" v="834" actId="931"/>
          <ac:spMkLst>
            <pc:docMk/>
            <pc:sldMk cId="2089721081" sldId="953"/>
            <ac:spMk id="6" creationId="{A222D4FA-C206-4173-B4AF-115E0871407F}"/>
          </ac:spMkLst>
        </pc:spChg>
        <pc:spChg chg="add del mod">
          <ac:chgData name="Offenhauser, Brooke (MDH)" userId="e0ca9da4-1966-4bb8-a229-0f8b3ae67c8c" providerId="ADAL" clId="{D48655E3-8078-46A8-97E9-ADF87DB8C8CC}" dt="2022-06-01T15:19:21.689" v="11006" actId="931"/>
          <ac:spMkLst>
            <pc:docMk/>
            <pc:sldMk cId="2089721081" sldId="953"/>
            <ac:spMk id="7" creationId="{FE265572-D8E1-43AD-8098-F78A295E371C}"/>
          </ac:spMkLst>
        </pc:spChg>
        <pc:picChg chg="add del mod">
          <ac:chgData name="Offenhauser, Brooke (MDH)" userId="e0ca9da4-1966-4bb8-a229-0f8b3ae67c8c" providerId="ADAL" clId="{D48655E3-8078-46A8-97E9-ADF87DB8C8CC}" dt="2022-06-01T15:19:14.413" v="11005" actId="478"/>
          <ac:picMkLst>
            <pc:docMk/>
            <pc:sldMk cId="2089721081" sldId="953"/>
            <ac:picMk id="8" creationId="{0D696171-82F8-4E69-B057-EBDC3F8D33E0}"/>
          </ac:picMkLst>
        </pc:picChg>
        <pc:picChg chg="add mod modCrop">
          <ac:chgData name="Offenhauser, Brooke (MDH)" userId="e0ca9da4-1966-4bb8-a229-0f8b3ae67c8c" providerId="ADAL" clId="{D48655E3-8078-46A8-97E9-ADF87DB8C8CC}" dt="2022-06-01T15:20:19.598" v="11039" actId="962"/>
          <ac:picMkLst>
            <pc:docMk/>
            <pc:sldMk cId="2089721081" sldId="953"/>
            <ac:picMk id="10" creationId="{4A2AABBD-8818-4A0E-87EC-8A385099EFA6}"/>
          </ac:picMkLst>
        </pc:picChg>
      </pc:sldChg>
      <pc:sldChg chg="addSp delSp modSp mod modClrScheme addCm delCm modCm chgLayout modNotesTx">
        <pc:chgData name="Offenhauser, Brooke (MDH)" userId="e0ca9da4-1966-4bb8-a229-0f8b3ae67c8c" providerId="ADAL" clId="{D48655E3-8078-46A8-97E9-ADF87DB8C8CC}" dt="2022-06-06T18:04:35.221" v="23542" actId="20577"/>
        <pc:sldMkLst>
          <pc:docMk/>
          <pc:sldMk cId="3924822615" sldId="954"/>
        </pc:sldMkLst>
        <pc:spChg chg="mod ord">
          <ac:chgData name="Offenhauser, Brooke (MDH)" userId="e0ca9da4-1966-4bb8-a229-0f8b3ae67c8c" providerId="ADAL" clId="{D48655E3-8078-46A8-97E9-ADF87DB8C8CC}" dt="2022-06-06T18:04:35.221" v="23542" actId="20577"/>
          <ac:spMkLst>
            <pc:docMk/>
            <pc:sldMk cId="3924822615" sldId="954"/>
            <ac:spMk id="2" creationId="{7B0DFA5F-163A-48BE-A0E8-1898886CF02B}"/>
          </ac:spMkLst>
        </pc:spChg>
        <pc:spChg chg="mod ord">
          <ac:chgData name="Offenhauser, Brooke (MDH)" userId="e0ca9da4-1966-4bb8-a229-0f8b3ae67c8c" providerId="ADAL" clId="{D48655E3-8078-46A8-97E9-ADF87DB8C8CC}" dt="2022-05-31T20:30:36.573" v="954" actId="700"/>
          <ac:spMkLst>
            <pc:docMk/>
            <pc:sldMk cId="3924822615" sldId="954"/>
            <ac:spMk id="3" creationId="{08831FD6-FF4B-4E23-8282-FE19C38443E1}"/>
          </ac:spMkLst>
        </pc:spChg>
        <pc:spChg chg="mod ord">
          <ac:chgData name="Offenhauser, Brooke (MDH)" userId="e0ca9da4-1966-4bb8-a229-0f8b3ae67c8c" providerId="ADAL" clId="{D48655E3-8078-46A8-97E9-ADF87DB8C8CC}" dt="2022-05-31T20:30:36.573" v="954" actId="700"/>
          <ac:spMkLst>
            <pc:docMk/>
            <pc:sldMk cId="3924822615" sldId="954"/>
            <ac:spMk id="4" creationId="{20C1B385-5E19-4300-9076-15D9B190ECA8}"/>
          </ac:spMkLst>
        </pc:spChg>
        <pc:spChg chg="mod ord">
          <ac:chgData name="Offenhauser, Brooke (MDH)" userId="e0ca9da4-1966-4bb8-a229-0f8b3ae67c8c" providerId="ADAL" clId="{D48655E3-8078-46A8-97E9-ADF87DB8C8CC}" dt="2022-05-31T20:30:36.573" v="954" actId="700"/>
          <ac:spMkLst>
            <pc:docMk/>
            <pc:sldMk cId="3924822615" sldId="954"/>
            <ac:spMk id="5" creationId="{6E9A4793-CBA0-446B-8463-A761C6C03AC9}"/>
          </ac:spMkLst>
        </pc:spChg>
        <pc:spChg chg="add del mod ord">
          <ac:chgData name="Offenhauser, Brooke (MDH)" userId="e0ca9da4-1966-4bb8-a229-0f8b3ae67c8c" providerId="ADAL" clId="{D48655E3-8078-46A8-97E9-ADF87DB8C8CC}" dt="2022-05-31T20:30:44.005" v="955" actId="931"/>
          <ac:spMkLst>
            <pc:docMk/>
            <pc:sldMk cId="3924822615" sldId="954"/>
            <ac:spMk id="6" creationId="{E66EAE20-A899-4F23-A3B8-1F5EA4E19451}"/>
          </ac:spMkLst>
        </pc:spChg>
        <pc:picChg chg="add mod">
          <ac:chgData name="Offenhauser, Brooke (MDH)" userId="e0ca9da4-1966-4bb8-a229-0f8b3ae67c8c" providerId="ADAL" clId="{D48655E3-8078-46A8-97E9-ADF87DB8C8CC}" dt="2022-05-31T20:31:24.668" v="961" actId="962"/>
          <ac:picMkLst>
            <pc:docMk/>
            <pc:sldMk cId="3924822615" sldId="954"/>
            <ac:picMk id="10" creationId="{43963102-CE4A-41E1-A221-F58FBDB9330A}"/>
          </ac:picMkLst>
        </pc:picChg>
      </pc:sldChg>
      <pc:sldChg chg="addSp delSp modSp mod modNotesTx">
        <pc:chgData name="Offenhauser, Brooke (MDH)" userId="e0ca9da4-1966-4bb8-a229-0f8b3ae67c8c" providerId="ADAL" clId="{D48655E3-8078-46A8-97E9-ADF87DB8C8CC}" dt="2022-05-31T20:33:42.518" v="1143" actId="962"/>
        <pc:sldMkLst>
          <pc:docMk/>
          <pc:sldMk cId="2762876791" sldId="955"/>
        </pc:sldMkLst>
        <pc:spChg chg="mod">
          <ac:chgData name="Offenhauser, Brooke (MDH)" userId="e0ca9da4-1966-4bb8-a229-0f8b3ae67c8c" providerId="ADAL" clId="{D48655E3-8078-46A8-97E9-ADF87DB8C8CC}" dt="2022-05-31T20:32:19.956" v="996" actId="20577"/>
          <ac:spMkLst>
            <pc:docMk/>
            <pc:sldMk cId="2762876791" sldId="955"/>
            <ac:spMk id="2" creationId="{3E7D028A-09AF-4F17-A176-5175A0F9E4D4}"/>
          </ac:spMkLst>
        </pc:spChg>
        <pc:spChg chg="del">
          <ac:chgData name="Offenhauser, Brooke (MDH)" userId="e0ca9da4-1966-4bb8-a229-0f8b3ae67c8c" providerId="ADAL" clId="{D48655E3-8078-46A8-97E9-ADF87DB8C8CC}" dt="2022-05-31T20:33:00.284" v="997" actId="931"/>
          <ac:spMkLst>
            <pc:docMk/>
            <pc:sldMk cId="2762876791" sldId="955"/>
            <ac:spMk id="3" creationId="{F99310C6-636B-418B-9E16-FA163A4D01D3}"/>
          </ac:spMkLst>
        </pc:spChg>
        <pc:picChg chg="add mod">
          <ac:chgData name="Offenhauser, Brooke (MDH)" userId="e0ca9da4-1966-4bb8-a229-0f8b3ae67c8c" providerId="ADAL" clId="{D48655E3-8078-46A8-97E9-ADF87DB8C8CC}" dt="2022-05-31T20:33:42.518" v="1143" actId="962"/>
          <ac:picMkLst>
            <pc:docMk/>
            <pc:sldMk cId="2762876791" sldId="955"/>
            <ac:picMk id="7" creationId="{D74A6AF6-AEC8-4D28-A788-649F547C2CF0}"/>
          </ac:picMkLst>
        </pc:picChg>
      </pc:sldChg>
      <pc:sldChg chg="addSp delSp modSp mod modNotesTx">
        <pc:chgData name="Offenhauser, Brooke (MDH)" userId="e0ca9da4-1966-4bb8-a229-0f8b3ae67c8c" providerId="ADAL" clId="{D48655E3-8078-46A8-97E9-ADF87DB8C8CC}" dt="2022-05-31T20:35:28.974" v="1321" actId="962"/>
        <pc:sldMkLst>
          <pc:docMk/>
          <pc:sldMk cId="2197745122" sldId="956"/>
        </pc:sldMkLst>
        <pc:spChg chg="mod">
          <ac:chgData name="Offenhauser, Brooke (MDH)" userId="e0ca9da4-1966-4bb8-a229-0f8b3ae67c8c" providerId="ADAL" clId="{D48655E3-8078-46A8-97E9-ADF87DB8C8CC}" dt="2022-05-31T20:34:08.598" v="1172" actId="20577"/>
          <ac:spMkLst>
            <pc:docMk/>
            <pc:sldMk cId="2197745122" sldId="956"/>
            <ac:spMk id="2" creationId="{65E4D6D1-2016-4936-9675-6C8DF8E3A072}"/>
          </ac:spMkLst>
        </pc:spChg>
        <pc:spChg chg="del">
          <ac:chgData name="Offenhauser, Brooke (MDH)" userId="e0ca9da4-1966-4bb8-a229-0f8b3ae67c8c" providerId="ADAL" clId="{D48655E3-8078-46A8-97E9-ADF87DB8C8CC}" dt="2022-05-31T20:34:52.787" v="1175" actId="931"/>
          <ac:spMkLst>
            <pc:docMk/>
            <pc:sldMk cId="2197745122" sldId="956"/>
            <ac:spMk id="3" creationId="{82A1DE9B-35D0-4004-913D-B35752A1EDC9}"/>
          </ac:spMkLst>
        </pc:spChg>
        <pc:picChg chg="add mod">
          <ac:chgData name="Offenhauser, Brooke (MDH)" userId="e0ca9da4-1966-4bb8-a229-0f8b3ae67c8c" providerId="ADAL" clId="{D48655E3-8078-46A8-97E9-ADF87DB8C8CC}" dt="2022-05-31T20:35:28.974" v="1321" actId="962"/>
          <ac:picMkLst>
            <pc:docMk/>
            <pc:sldMk cId="2197745122" sldId="956"/>
            <ac:picMk id="7" creationId="{2421FBEB-D44F-475A-B0D8-7A9521A05F51}"/>
          </ac:picMkLst>
        </pc:picChg>
      </pc:sldChg>
      <pc:sldChg chg="addSp delSp modSp mod modClrScheme addCm delCm modCm chgLayout modNotesTx">
        <pc:chgData name="Offenhauser, Brooke (MDH)" userId="e0ca9da4-1966-4bb8-a229-0f8b3ae67c8c" providerId="ADAL" clId="{D48655E3-8078-46A8-97E9-ADF87DB8C8CC}" dt="2022-06-06T15:52:16.080" v="19667" actId="1076"/>
        <pc:sldMkLst>
          <pc:docMk/>
          <pc:sldMk cId="1456784835" sldId="957"/>
        </pc:sldMkLst>
        <pc:spChg chg="mod ord">
          <ac:chgData name="Offenhauser, Brooke (MDH)" userId="e0ca9da4-1966-4bb8-a229-0f8b3ae67c8c" providerId="ADAL" clId="{D48655E3-8078-46A8-97E9-ADF87DB8C8CC}" dt="2022-05-31T20:39:35.335" v="1380" actId="700"/>
          <ac:spMkLst>
            <pc:docMk/>
            <pc:sldMk cId="1456784835" sldId="957"/>
            <ac:spMk id="2" creationId="{82FA1993-4BBE-41B3-B920-EBEDC4AD4E18}"/>
          </ac:spMkLst>
        </pc:spChg>
        <pc:spChg chg="del">
          <ac:chgData name="Offenhauser, Brooke (MDH)" userId="e0ca9da4-1966-4bb8-a229-0f8b3ae67c8c" providerId="ADAL" clId="{D48655E3-8078-46A8-97E9-ADF87DB8C8CC}" dt="2022-05-31T20:38:05.704" v="1359" actId="931"/>
          <ac:spMkLst>
            <pc:docMk/>
            <pc:sldMk cId="1456784835" sldId="957"/>
            <ac:spMk id="3" creationId="{DD8760B7-37C8-4202-9344-EBBB67BE9C48}"/>
          </ac:spMkLst>
        </pc:spChg>
        <pc:spChg chg="mod ord">
          <ac:chgData name="Offenhauser, Brooke (MDH)" userId="e0ca9da4-1966-4bb8-a229-0f8b3ae67c8c" providerId="ADAL" clId="{D48655E3-8078-46A8-97E9-ADF87DB8C8CC}" dt="2022-05-31T20:39:35.335" v="1380" actId="700"/>
          <ac:spMkLst>
            <pc:docMk/>
            <pc:sldMk cId="1456784835" sldId="957"/>
            <ac:spMk id="4" creationId="{34A379FE-871C-4661-A3D7-792C81974607}"/>
          </ac:spMkLst>
        </pc:spChg>
        <pc:spChg chg="mod ord">
          <ac:chgData name="Offenhauser, Brooke (MDH)" userId="e0ca9da4-1966-4bb8-a229-0f8b3ae67c8c" providerId="ADAL" clId="{D48655E3-8078-46A8-97E9-ADF87DB8C8CC}" dt="2022-05-31T20:39:35.335" v="1380" actId="700"/>
          <ac:spMkLst>
            <pc:docMk/>
            <pc:sldMk cId="1456784835" sldId="957"/>
            <ac:spMk id="5" creationId="{83161191-4CD6-452A-9476-B4EE68DC3BBE}"/>
          </ac:spMkLst>
        </pc:spChg>
        <pc:spChg chg="add del mod">
          <ac:chgData name="Offenhauser, Brooke (MDH)" userId="e0ca9da4-1966-4bb8-a229-0f8b3ae67c8c" providerId="ADAL" clId="{D48655E3-8078-46A8-97E9-ADF87DB8C8CC}" dt="2022-06-01T15:40:49.210" v="11474" actId="931"/>
          <ac:spMkLst>
            <pc:docMk/>
            <pc:sldMk cId="1456784835" sldId="957"/>
            <ac:spMk id="6" creationId="{6D9530B8-B3A1-4F6C-9B13-5F5163AB4C00}"/>
          </ac:spMkLst>
        </pc:spChg>
        <pc:spChg chg="add mod ord">
          <ac:chgData name="Offenhauser, Brooke (MDH)" userId="e0ca9da4-1966-4bb8-a229-0f8b3ae67c8c" providerId="ADAL" clId="{D48655E3-8078-46A8-97E9-ADF87DB8C8CC}" dt="2022-06-06T15:52:16.080" v="19667" actId="1076"/>
          <ac:spMkLst>
            <pc:docMk/>
            <pc:sldMk cId="1456784835" sldId="957"/>
            <ac:spMk id="8" creationId="{34B34205-C046-406F-BCFE-641A902E80B9}"/>
          </ac:spMkLst>
        </pc:spChg>
        <pc:picChg chg="add del mod ord">
          <ac:chgData name="Offenhauser, Brooke (MDH)" userId="e0ca9da4-1966-4bb8-a229-0f8b3ae67c8c" providerId="ADAL" clId="{D48655E3-8078-46A8-97E9-ADF87DB8C8CC}" dt="2022-06-01T15:40:48.840" v="11472" actId="478"/>
          <ac:picMkLst>
            <pc:docMk/>
            <pc:sldMk cId="1456784835" sldId="957"/>
            <ac:picMk id="7" creationId="{E753BD0C-734B-4C0F-BA1C-011658A70B5E}"/>
          </ac:picMkLst>
        </pc:picChg>
        <pc:picChg chg="add del mod">
          <ac:chgData name="Offenhauser, Brooke (MDH)" userId="e0ca9da4-1966-4bb8-a229-0f8b3ae67c8c" providerId="ADAL" clId="{D48655E3-8078-46A8-97E9-ADF87DB8C8CC}" dt="2022-06-01T15:40:54.605" v="11481" actId="962"/>
          <ac:picMkLst>
            <pc:docMk/>
            <pc:sldMk cId="1456784835" sldId="957"/>
            <ac:picMk id="10" creationId="{D068CD95-3912-446C-BC6D-C3435143546E}"/>
          </ac:picMkLst>
        </pc:picChg>
      </pc:sldChg>
      <pc:sldChg chg="addSp delSp modSp mod modClrScheme chgLayout modNotesTx">
        <pc:chgData name="Offenhauser, Brooke (MDH)" userId="e0ca9da4-1966-4bb8-a229-0f8b3ae67c8c" providerId="ADAL" clId="{D48655E3-8078-46A8-97E9-ADF87DB8C8CC}" dt="2022-06-01T15:41:54.761" v="11492" actId="1076"/>
        <pc:sldMkLst>
          <pc:docMk/>
          <pc:sldMk cId="2290929193" sldId="958"/>
        </pc:sldMkLst>
        <pc:spChg chg="mod ord">
          <ac:chgData name="Offenhauser, Brooke (MDH)" userId="e0ca9da4-1966-4bb8-a229-0f8b3ae67c8c" providerId="ADAL" clId="{D48655E3-8078-46A8-97E9-ADF87DB8C8CC}" dt="2022-05-31T20:42:45.481" v="1495" actId="700"/>
          <ac:spMkLst>
            <pc:docMk/>
            <pc:sldMk cId="2290929193" sldId="958"/>
            <ac:spMk id="2" creationId="{DAF5AFA7-5622-42FB-9B99-CE4F8E5BD364}"/>
          </ac:spMkLst>
        </pc:spChg>
        <pc:spChg chg="mod ord">
          <ac:chgData name="Offenhauser, Brooke (MDH)" userId="e0ca9da4-1966-4bb8-a229-0f8b3ae67c8c" providerId="ADAL" clId="{D48655E3-8078-46A8-97E9-ADF87DB8C8CC}" dt="2022-06-01T15:41:52.801" v="11491" actId="1076"/>
          <ac:spMkLst>
            <pc:docMk/>
            <pc:sldMk cId="2290929193" sldId="958"/>
            <ac:spMk id="3" creationId="{24E8921C-141B-4F61-9D23-A88853234A15}"/>
          </ac:spMkLst>
        </pc:spChg>
        <pc:spChg chg="mod ord">
          <ac:chgData name="Offenhauser, Brooke (MDH)" userId="e0ca9da4-1966-4bb8-a229-0f8b3ae67c8c" providerId="ADAL" clId="{D48655E3-8078-46A8-97E9-ADF87DB8C8CC}" dt="2022-05-31T20:42:45.481" v="1495" actId="700"/>
          <ac:spMkLst>
            <pc:docMk/>
            <pc:sldMk cId="2290929193" sldId="958"/>
            <ac:spMk id="4" creationId="{0813DC84-388A-4ADE-9432-7ABEC1B33E94}"/>
          </ac:spMkLst>
        </pc:spChg>
        <pc:spChg chg="mod ord">
          <ac:chgData name="Offenhauser, Brooke (MDH)" userId="e0ca9da4-1966-4bb8-a229-0f8b3ae67c8c" providerId="ADAL" clId="{D48655E3-8078-46A8-97E9-ADF87DB8C8CC}" dt="2022-05-31T20:42:45.481" v="1495" actId="700"/>
          <ac:spMkLst>
            <pc:docMk/>
            <pc:sldMk cId="2290929193" sldId="958"/>
            <ac:spMk id="5" creationId="{9E296CC8-21EA-48D5-9989-70545FE060FE}"/>
          </ac:spMkLst>
        </pc:spChg>
        <pc:spChg chg="add del mod ord">
          <ac:chgData name="Offenhauser, Brooke (MDH)" userId="e0ca9da4-1966-4bb8-a229-0f8b3ae67c8c" providerId="ADAL" clId="{D48655E3-8078-46A8-97E9-ADF87DB8C8CC}" dt="2022-05-31T20:42:53.192" v="1496" actId="931"/>
          <ac:spMkLst>
            <pc:docMk/>
            <pc:sldMk cId="2290929193" sldId="958"/>
            <ac:spMk id="6" creationId="{B3099CDD-0A35-4839-B7E7-5B6CA24BEBE9}"/>
          </ac:spMkLst>
        </pc:spChg>
        <pc:spChg chg="add del mod">
          <ac:chgData name="Offenhauser, Brooke (MDH)" userId="e0ca9da4-1966-4bb8-a229-0f8b3ae67c8c" providerId="ADAL" clId="{D48655E3-8078-46A8-97E9-ADF87DB8C8CC}" dt="2022-06-01T15:37:22.159" v="11434" actId="478"/>
          <ac:spMkLst>
            <pc:docMk/>
            <pc:sldMk cId="2290929193" sldId="958"/>
            <ac:spMk id="7" creationId="{7A82542E-FE67-4473-BA7C-A28995AAC557}"/>
          </ac:spMkLst>
        </pc:spChg>
        <pc:spChg chg="add del mod">
          <ac:chgData name="Offenhauser, Brooke (MDH)" userId="e0ca9da4-1966-4bb8-a229-0f8b3ae67c8c" providerId="ADAL" clId="{D48655E3-8078-46A8-97E9-ADF87DB8C8CC}" dt="2022-06-01T15:37:38.779" v="11440" actId="931"/>
          <ac:spMkLst>
            <pc:docMk/>
            <pc:sldMk cId="2290929193" sldId="958"/>
            <ac:spMk id="12" creationId="{1F808AF5-C6F7-4C59-A583-E549C63EDCC9}"/>
          </ac:spMkLst>
        </pc:spChg>
        <pc:picChg chg="add del mod">
          <ac:chgData name="Offenhauser, Brooke (MDH)" userId="e0ca9da4-1966-4bb8-a229-0f8b3ae67c8c" providerId="ADAL" clId="{D48655E3-8078-46A8-97E9-ADF87DB8C8CC}" dt="2022-06-01T15:37:34.836" v="11439" actId="478"/>
          <ac:picMkLst>
            <pc:docMk/>
            <pc:sldMk cId="2290929193" sldId="958"/>
            <ac:picMk id="8" creationId="{446BFF69-78B6-444D-94AF-52482D314F7F}"/>
          </ac:picMkLst>
        </pc:picChg>
        <pc:picChg chg="add del mod">
          <ac:chgData name="Offenhauser, Brooke (MDH)" userId="e0ca9da4-1966-4bb8-a229-0f8b3ae67c8c" providerId="ADAL" clId="{D48655E3-8078-46A8-97E9-ADF87DB8C8CC}" dt="2022-06-01T15:37:21.617" v="11433" actId="931"/>
          <ac:picMkLst>
            <pc:docMk/>
            <pc:sldMk cId="2290929193" sldId="958"/>
            <ac:picMk id="10" creationId="{F9A7E4C8-03AB-4D4B-A056-E0D7774E440A}"/>
          </ac:picMkLst>
        </pc:picChg>
        <pc:picChg chg="add mod">
          <ac:chgData name="Offenhauser, Brooke (MDH)" userId="e0ca9da4-1966-4bb8-a229-0f8b3ae67c8c" providerId="ADAL" clId="{D48655E3-8078-46A8-97E9-ADF87DB8C8CC}" dt="2022-06-01T15:41:54.761" v="11492" actId="1076"/>
          <ac:picMkLst>
            <pc:docMk/>
            <pc:sldMk cId="2290929193" sldId="958"/>
            <ac:picMk id="14" creationId="{6145373C-B699-4319-81E7-20857534F59E}"/>
          </ac:picMkLst>
        </pc:picChg>
      </pc:sldChg>
      <pc:sldChg chg="addSp delSp modSp mod modClrScheme chgLayout modNotesTx">
        <pc:chgData name="Offenhauser, Brooke (MDH)" userId="e0ca9da4-1966-4bb8-a229-0f8b3ae67c8c" providerId="ADAL" clId="{D48655E3-8078-46A8-97E9-ADF87DB8C8CC}" dt="2022-06-01T15:42:13.467" v="11496" actId="1076"/>
        <pc:sldMkLst>
          <pc:docMk/>
          <pc:sldMk cId="2159885259" sldId="959"/>
        </pc:sldMkLst>
        <pc:spChg chg="mod ord">
          <ac:chgData name="Offenhauser, Brooke (MDH)" userId="e0ca9da4-1966-4bb8-a229-0f8b3ae67c8c" providerId="ADAL" clId="{D48655E3-8078-46A8-97E9-ADF87DB8C8CC}" dt="2022-05-31T20:48:03.436" v="2408" actId="700"/>
          <ac:spMkLst>
            <pc:docMk/>
            <pc:sldMk cId="2159885259" sldId="959"/>
            <ac:spMk id="2" creationId="{4FBCC7E2-9F80-4FF2-B926-9EC4DC0A6B93}"/>
          </ac:spMkLst>
        </pc:spChg>
        <pc:spChg chg="mod ord">
          <ac:chgData name="Offenhauser, Brooke (MDH)" userId="e0ca9da4-1966-4bb8-a229-0f8b3ae67c8c" providerId="ADAL" clId="{D48655E3-8078-46A8-97E9-ADF87DB8C8CC}" dt="2022-06-01T15:42:13.467" v="11496" actId="1076"/>
          <ac:spMkLst>
            <pc:docMk/>
            <pc:sldMk cId="2159885259" sldId="959"/>
            <ac:spMk id="3" creationId="{D6F8EA43-B3F7-4D5A-B06E-29F95B74E67E}"/>
          </ac:spMkLst>
        </pc:spChg>
        <pc:spChg chg="mod ord">
          <ac:chgData name="Offenhauser, Brooke (MDH)" userId="e0ca9da4-1966-4bb8-a229-0f8b3ae67c8c" providerId="ADAL" clId="{D48655E3-8078-46A8-97E9-ADF87DB8C8CC}" dt="2022-05-31T20:48:03.436" v="2408" actId="700"/>
          <ac:spMkLst>
            <pc:docMk/>
            <pc:sldMk cId="2159885259" sldId="959"/>
            <ac:spMk id="4" creationId="{5DD7D157-7C3B-4764-9E22-A34DC2767383}"/>
          </ac:spMkLst>
        </pc:spChg>
        <pc:spChg chg="mod ord">
          <ac:chgData name="Offenhauser, Brooke (MDH)" userId="e0ca9da4-1966-4bb8-a229-0f8b3ae67c8c" providerId="ADAL" clId="{D48655E3-8078-46A8-97E9-ADF87DB8C8CC}" dt="2022-05-31T20:48:03.436" v="2408" actId="700"/>
          <ac:spMkLst>
            <pc:docMk/>
            <pc:sldMk cId="2159885259" sldId="959"/>
            <ac:spMk id="5" creationId="{21F57B86-9FD8-4FE8-8DD6-B89FB017D943}"/>
          </ac:spMkLst>
        </pc:spChg>
        <pc:spChg chg="add del mod ord">
          <ac:chgData name="Offenhauser, Brooke (MDH)" userId="e0ca9da4-1966-4bb8-a229-0f8b3ae67c8c" providerId="ADAL" clId="{D48655E3-8078-46A8-97E9-ADF87DB8C8CC}" dt="2022-05-31T20:48:14.184" v="2410" actId="931"/>
          <ac:spMkLst>
            <pc:docMk/>
            <pc:sldMk cId="2159885259" sldId="959"/>
            <ac:spMk id="6" creationId="{08E660C1-5FC9-49A0-9F56-8EA330921681}"/>
          </ac:spMkLst>
        </pc:spChg>
        <pc:spChg chg="add del mod">
          <ac:chgData name="Offenhauser, Brooke (MDH)" userId="e0ca9da4-1966-4bb8-a229-0f8b3ae67c8c" providerId="ADAL" clId="{D48655E3-8078-46A8-97E9-ADF87DB8C8CC}" dt="2022-06-01T15:27:56.198" v="11083" actId="478"/>
          <ac:spMkLst>
            <pc:docMk/>
            <pc:sldMk cId="2159885259" sldId="959"/>
            <ac:spMk id="7" creationId="{8E678215-0E17-49D3-B308-5EF6905332C3}"/>
          </ac:spMkLst>
        </pc:spChg>
        <pc:spChg chg="add del mod">
          <ac:chgData name="Offenhauser, Brooke (MDH)" userId="e0ca9da4-1966-4bb8-a229-0f8b3ae67c8c" providerId="ADAL" clId="{D48655E3-8078-46A8-97E9-ADF87DB8C8CC}" dt="2022-06-01T15:29:10.294" v="11315" actId="931"/>
          <ac:spMkLst>
            <pc:docMk/>
            <pc:sldMk cId="2159885259" sldId="959"/>
            <ac:spMk id="12" creationId="{35A7BFCC-969D-412B-9E6E-4A46FCF7D4D7}"/>
          </ac:spMkLst>
        </pc:spChg>
        <pc:picChg chg="add del mod">
          <ac:chgData name="Offenhauser, Brooke (MDH)" userId="e0ca9da4-1966-4bb8-a229-0f8b3ae67c8c" providerId="ADAL" clId="{D48655E3-8078-46A8-97E9-ADF87DB8C8CC}" dt="2022-06-01T15:29:06.103" v="11314" actId="478"/>
          <ac:picMkLst>
            <pc:docMk/>
            <pc:sldMk cId="2159885259" sldId="959"/>
            <ac:picMk id="8" creationId="{E5F183FB-3C40-40B9-AEB1-47C99E1D19BA}"/>
          </ac:picMkLst>
        </pc:picChg>
        <pc:picChg chg="add del mod">
          <ac:chgData name="Offenhauser, Brooke (MDH)" userId="e0ca9da4-1966-4bb8-a229-0f8b3ae67c8c" providerId="ADAL" clId="{D48655E3-8078-46A8-97E9-ADF87DB8C8CC}" dt="2022-06-01T15:27:55.514" v="11082" actId="931"/>
          <ac:picMkLst>
            <pc:docMk/>
            <pc:sldMk cId="2159885259" sldId="959"/>
            <ac:picMk id="10" creationId="{7FB40831-44DB-4547-BA45-3ADD22E3D138}"/>
          </ac:picMkLst>
        </pc:picChg>
        <pc:picChg chg="add mod">
          <ac:chgData name="Offenhauser, Brooke (MDH)" userId="e0ca9da4-1966-4bb8-a229-0f8b3ae67c8c" providerId="ADAL" clId="{D48655E3-8078-46A8-97E9-ADF87DB8C8CC}" dt="2022-06-01T15:42:02.504" v="11493" actId="1076"/>
          <ac:picMkLst>
            <pc:docMk/>
            <pc:sldMk cId="2159885259" sldId="959"/>
            <ac:picMk id="14" creationId="{73539AEC-B7EE-4012-B594-17C918EAD24A}"/>
          </ac:picMkLst>
        </pc:picChg>
      </pc:sldChg>
      <pc:sldChg chg="addSp delSp modSp mod modClrScheme addCm delCm modCm chgLayout modNotesTx">
        <pc:chgData name="Offenhauser, Brooke (MDH)" userId="e0ca9da4-1966-4bb8-a229-0f8b3ae67c8c" providerId="ADAL" clId="{D48655E3-8078-46A8-97E9-ADF87DB8C8CC}" dt="2022-06-01T15:42:40.171" v="11501" actId="1076"/>
        <pc:sldMkLst>
          <pc:docMk/>
          <pc:sldMk cId="135000264" sldId="960"/>
        </pc:sldMkLst>
        <pc:spChg chg="mod ord">
          <ac:chgData name="Offenhauser, Brooke (MDH)" userId="e0ca9da4-1966-4bb8-a229-0f8b3ae67c8c" providerId="ADAL" clId="{D48655E3-8078-46A8-97E9-ADF87DB8C8CC}" dt="2022-05-31T20:51:22.206" v="2869" actId="700"/>
          <ac:spMkLst>
            <pc:docMk/>
            <pc:sldMk cId="135000264" sldId="960"/>
            <ac:spMk id="2" creationId="{237FF0B0-90C5-46B9-A5A4-DFDE39A3CC40}"/>
          </ac:spMkLst>
        </pc:spChg>
        <pc:spChg chg="mod ord">
          <ac:chgData name="Offenhauser, Brooke (MDH)" userId="e0ca9da4-1966-4bb8-a229-0f8b3ae67c8c" providerId="ADAL" clId="{D48655E3-8078-46A8-97E9-ADF87DB8C8CC}" dt="2022-06-01T15:42:40.171" v="11501" actId="1076"/>
          <ac:spMkLst>
            <pc:docMk/>
            <pc:sldMk cId="135000264" sldId="960"/>
            <ac:spMk id="3" creationId="{283E11AD-4EC6-4B31-809E-1B05CACD54EB}"/>
          </ac:spMkLst>
        </pc:spChg>
        <pc:spChg chg="mod ord">
          <ac:chgData name="Offenhauser, Brooke (MDH)" userId="e0ca9da4-1966-4bb8-a229-0f8b3ae67c8c" providerId="ADAL" clId="{D48655E3-8078-46A8-97E9-ADF87DB8C8CC}" dt="2022-05-31T20:51:22.206" v="2869" actId="700"/>
          <ac:spMkLst>
            <pc:docMk/>
            <pc:sldMk cId="135000264" sldId="960"/>
            <ac:spMk id="4" creationId="{41B6EEF8-3091-49EB-ACAE-0AB57C516ECC}"/>
          </ac:spMkLst>
        </pc:spChg>
        <pc:spChg chg="mod ord">
          <ac:chgData name="Offenhauser, Brooke (MDH)" userId="e0ca9da4-1966-4bb8-a229-0f8b3ae67c8c" providerId="ADAL" clId="{D48655E3-8078-46A8-97E9-ADF87DB8C8CC}" dt="2022-05-31T20:51:22.206" v="2869" actId="700"/>
          <ac:spMkLst>
            <pc:docMk/>
            <pc:sldMk cId="135000264" sldId="960"/>
            <ac:spMk id="5" creationId="{FDE3B062-F2E6-41C7-9678-0E23591D2330}"/>
          </ac:spMkLst>
        </pc:spChg>
        <pc:spChg chg="add del mod ord">
          <ac:chgData name="Offenhauser, Brooke (MDH)" userId="e0ca9da4-1966-4bb8-a229-0f8b3ae67c8c" providerId="ADAL" clId="{D48655E3-8078-46A8-97E9-ADF87DB8C8CC}" dt="2022-05-31T20:51:43.357" v="2870" actId="931"/>
          <ac:spMkLst>
            <pc:docMk/>
            <pc:sldMk cId="135000264" sldId="960"/>
            <ac:spMk id="6" creationId="{D4052B7A-BD6D-4690-8B38-33AC2B23C47C}"/>
          </ac:spMkLst>
        </pc:spChg>
        <pc:spChg chg="add del mod">
          <ac:chgData name="Offenhauser, Brooke (MDH)" userId="e0ca9da4-1966-4bb8-a229-0f8b3ae67c8c" providerId="ADAL" clId="{D48655E3-8078-46A8-97E9-ADF87DB8C8CC}" dt="2022-06-01T15:27:49.693" v="11073" actId="931"/>
          <ac:spMkLst>
            <pc:docMk/>
            <pc:sldMk cId="135000264" sldId="960"/>
            <ac:spMk id="7" creationId="{ED0B34CC-A3F6-475A-8B52-C37A34655C1C}"/>
          </ac:spMkLst>
        </pc:spChg>
        <pc:picChg chg="add del mod">
          <ac:chgData name="Offenhauser, Brooke (MDH)" userId="e0ca9da4-1966-4bb8-a229-0f8b3ae67c8c" providerId="ADAL" clId="{D48655E3-8078-46A8-97E9-ADF87DB8C8CC}" dt="2022-06-01T15:27:49.257" v="11071" actId="478"/>
          <ac:picMkLst>
            <pc:docMk/>
            <pc:sldMk cId="135000264" sldId="960"/>
            <ac:picMk id="8" creationId="{9D39B4B4-B67A-46CE-967B-344391C1E835}"/>
          </ac:picMkLst>
        </pc:picChg>
        <pc:picChg chg="add del mod">
          <ac:chgData name="Offenhauser, Brooke (MDH)" userId="e0ca9da4-1966-4bb8-a229-0f8b3ae67c8c" providerId="ADAL" clId="{D48655E3-8078-46A8-97E9-ADF87DB8C8CC}" dt="2022-06-01T15:42:32.031" v="11500" actId="1076"/>
          <ac:picMkLst>
            <pc:docMk/>
            <pc:sldMk cId="135000264" sldId="960"/>
            <ac:picMk id="10" creationId="{0E0793B5-38A9-485F-BB51-CDCF064D171A}"/>
          </ac:picMkLst>
        </pc:picChg>
      </pc:sldChg>
      <pc:sldChg chg="modSp mod addCm delCm modCm modNotesTx">
        <pc:chgData name="Offenhauser, Brooke (MDH)" userId="e0ca9da4-1966-4bb8-a229-0f8b3ae67c8c" providerId="ADAL" clId="{D48655E3-8078-46A8-97E9-ADF87DB8C8CC}" dt="2022-06-20T13:18:08.415" v="24871" actId="1592"/>
        <pc:sldMkLst>
          <pc:docMk/>
          <pc:sldMk cId="1683980748" sldId="961"/>
        </pc:sldMkLst>
        <pc:spChg chg="mod">
          <ac:chgData name="Offenhauser, Brooke (MDH)" userId="e0ca9da4-1966-4bb8-a229-0f8b3ae67c8c" providerId="ADAL" clId="{D48655E3-8078-46A8-97E9-ADF87DB8C8CC}" dt="2022-06-01T13:10:00.385" v="3324" actId="20577"/>
          <ac:spMkLst>
            <pc:docMk/>
            <pc:sldMk cId="1683980748" sldId="961"/>
            <ac:spMk id="2" creationId="{833957E9-ABA9-4497-9DA7-595EFC40FC78}"/>
          </ac:spMkLst>
        </pc:spChg>
        <pc:spChg chg="mod">
          <ac:chgData name="Offenhauser, Brooke (MDH)" userId="e0ca9da4-1966-4bb8-a229-0f8b3ae67c8c" providerId="ADAL" clId="{D48655E3-8078-46A8-97E9-ADF87DB8C8CC}" dt="2022-06-01T13:12:30.378" v="3400" actId="20577"/>
          <ac:spMkLst>
            <pc:docMk/>
            <pc:sldMk cId="1683980748" sldId="961"/>
            <ac:spMk id="3" creationId="{91DA17B5-4521-4FBB-919B-5AE522F1F3F9}"/>
          </ac:spMkLst>
        </pc:spChg>
      </pc:sldChg>
      <pc:sldChg chg="modSp mod addCm delCm modCm">
        <pc:chgData name="Offenhauser, Brooke (MDH)" userId="e0ca9da4-1966-4bb8-a229-0f8b3ae67c8c" providerId="ADAL" clId="{D48655E3-8078-46A8-97E9-ADF87DB8C8CC}" dt="2022-06-06T15:06:54.602" v="14343" actId="21"/>
        <pc:sldMkLst>
          <pc:docMk/>
          <pc:sldMk cId="4082710161" sldId="962"/>
        </pc:sldMkLst>
        <pc:spChg chg="mod">
          <ac:chgData name="Offenhauser, Brooke (MDH)" userId="e0ca9da4-1966-4bb8-a229-0f8b3ae67c8c" providerId="ADAL" clId="{D48655E3-8078-46A8-97E9-ADF87DB8C8CC}" dt="2022-06-01T13:36:09.474" v="3702" actId="20577"/>
          <ac:spMkLst>
            <pc:docMk/>
            <pc:sldMk cId="4082710161" sldId="962"/>
            <ac:spMk id="2" creationId="{2A296364-D449-41C9-850A-74D2FC247FD9}"/>
          </ac:spMkLst>
        </pc:spChg>
        <pc:spChg chg="mod">
          <ac:chgData name="Offenhauser, Brooke (MDH)" userId="e0ca9da4-1966-4bb8-a229-0f8b3ae67c8c" providerId="ADAL" clId="{D48655E3-8078-46A8-97E9-ADF87DB8C8CC}" dt="2022-06-06T15:06:54.602" v="14343" actId="21"/>
          <ac:spMkLst>
            <pc:docMk/>
            <pc:sldMk cId="4082710161" sldId="962"/>
            <ac:spMk id="3" creationId="{DF62E15F-D1E3-4117-B6A0-2453BCD877E1}"/>
          </ac:spMkLst>
        </pc:spChg>
      </pc:sldChg>
      <pc:sldChg chg="modSp mod addCm delCm modCm modNotesTx">
        <pc:chgData name="Offenhauser, Brooke (MDH)" userId="e0ca9da4-1966-4bb8-a229-0f8b3ae67c8c" providerId="ADAL" clId="{D48655E3-8078-46A8-97E9-ADF87DB8C8CC}" dt="2022-06-20T13:16:41.408" v="24853" actId="1592"/>
        <pc:sldMkLst>
          <pc:docMk/>
          <pc:sldMk cId="3599686554" sldId="963"/>
        </pc:sldMkLst>
        <pc:spChg chg="mod">
          <ac:chgData name="Offenhauser, Brooke (MDH)" userId="e0ca9da4-1966-4bb8-a229-0f8b3ae67c8c" providerId="ADAL" clId="{D48655E3-8078-46A8-97E9-ADF87DB8C8CC}" dt="2022-06-01T13:15:24.594" v="3415" actId="20577"/>
          <ac:spMkLst>
            <pc:docMk/>
            <pc:sldMk cId="3599686554" sldId="963"/>
            <ac:spMk id="2" creationId="{252EAAE1-DA5E-1A1C-7921-3A28390F7F9B}"/>
          </ac:spMkLst>
        </pc:spChg>
        <pc:spChg chg="mod">
          <ac:chgData name="Offenhauser, Brooke (MDH)" userId="e0ca9da4-1966-4bb8-a229-0f8b3ae67c8c" providerId="ADAL" clId="{D48655E3-8078-46A8-97E9-ADF87DB8C8CC}" dt="2022-06-20T13:16:32.599" v="24852" actId="20577"/>
          <ac:spMkLst>
            <pc:docMk/>
            <pc:sldMk cId="3599686554" sldId="963"/>
            <ac:spMk id="3" creationId="{F3DC042B-9B80-1EB4-C3A1-B5CD1E4F3C57}"/>
          </ac:spMkLst>
        </pc:spChg>
      </pc:sldChg>
      <pc:sldChg chg="modSp mod addCm delCm modCm modNotesTx">
        <pc:chgData name="Offenhauser, Brooke (MDH)" userId="e0ca9da4-1966-4bb8-a229-0f8b3ae67c8c" providerId="ADAL" clId="{D48655E3-8078-46A8-97E9-ADF87DB8C8CC}" dt="2022-06-09T14:41:58.199" v="24351" actId="1592"/>
        <pc:sldMkLst>
          <pc:docMk/>
          <pc:sldMk cId="1729963592" sldId="964"/>
        </pc:sldMkLst>
        <pc:spChg chg="mod">
          <ac:chgData name="Offenhauser, Brooke (MDH)" userId="e0ca9da4-1966-4bb8-a229-0f8b3ae67c8c" providerId="ADAL" clId="{D48655E3-8078-46A8-97E9-ADF87DB8C8CC}" dt="2022-06-01T13:23:51.704" v="3623" actId="20577"/>
          <ac:spMkLst>
            <pc:docMk/>
            <pc:sldMk cId="1729963592" sldId="964"/>
            <ac:spMk id="2" creationId="{C2F0391C-2DA3-9C26-DE33-4F0B65116C9E}"/>
          </ac:spMkLst>
        </pc:spChg>
        <pc:spChg chg="mod">
          <ac:chgData name="Offenhauser, Brooke (MDH)" userId="e0ca9da4-1966-4bb8-a229-0f8b3ae67c8c" providerId="ADAL" clId="{D48655E3-8078-46A8-97E9-ADF87DB8C8CC}" dt="2022-06-09T14:41:33.680" v="24350" actId="20577"/>
          <ac:spMkLst>
            <pc:docMk/>
            <pc:sldMk cId="1729963592" sldId="964"/>
            <ac:spMk id="3" creationId="{0F54ED5C-77FC-C5FA-0856-8C7F8D22E47D}"/>
          </ac:spMkLst>
        </pc:spChg>
      </pc:sldChg>
      <pc:sldChg chg="addSp delSp modSp new mod">
        <pc:chgData name="Offenhauser, Brooke (MDH)" userId="e0ca9da4-1966-4bb8-a229-0f8b3ae67c8c" providerId="ADAL" clId="{D48655E3-8078-46A8-97E9-ADF87DB8C8CC}" dt="2022-06-01T13:47:46.291" v="5141" actId="962"/>
        <pc:sldMkLst>
          <pc:docMk/>
          <pc:sldMk cId="2605757084" sldId="965"/>
        </pc:sldMkLst>
        <pc:spChg chg="mod">
          <ac:chgData name="Offenhauser, Brooke (MDH)" userId="e0ca9da4-1966-4bb8-a229-0f8b3ae67c8c" providerId="ADAL" clId="{D48655E3-8078-46A8-97E9-ADF87DB8C8CC}" dt="2022-06-01T13:45:12.416" v="4182" actId="20577"/>
          <ac:spMkLst>
            <pc:docMk/>
            <pc:sldMk cId="2605757084" sldId="965"/>
            <ac:spMk id="2" creationId="{0B0FA0D8-8D2F-48F0-A4B7-2C3BB4E4D8A7}"/>
          </ac:spMkLst>
        </pc:spChg>
        <pc:spChg chg="del">
          <ac:chgData name="Offenhauser, Brooke (MDH)" userId="e0ca9da4-1966-4bb8-a229-0f8b3ae67c8c" providerId="ADAL" clId="{D48655E3-8078-46A8-97E9-ADF87DB8C8CC}" dt="2022-06-01T13:45:41.291" v="4183" actId="931"/>
          <ac:spMkLst>
            <pc:docMk/>
            <pc:sldMk cId="2605757084" sldId="965"/>
            <ac:spMk id="3" creationId="{6B41BA95-451F-47F8-A79F-88D4C3B543D7}"/>
          </ac:spMkLst>
        </pc:spChg>
        <pc:picChg chg="add mod">
          <ac:chgData name="Offenhauser, Brooke (MDH)" userId="e0ca9da4-1966-4bb8-a229-0f8b3ae67c8c" providerId="ADAL" clId="{D48655E3-8078-46A8-97E9-ADF87DB8C8CC}" dt="2022-06-01T13:47:46.291" v="5141" actId="962"/>
          <ac:picMkLst>
            <pc:docMk/>
            <pc:sldMk cId="2605757084" sldId="965"/>
            <ac:picMk id="7" creationId="{BECF5712-4DB8-48D2-A938-0EAC0A5B47FD}"/>
          </ac:picMkLst>
        </pc:picChg>
      </pc:sldChg>
      <pc:sldChg chg="addSp delSp modSp new mod modClrScheme chgLayout modNotesTx">
        <pc:chgData name="Offenhauser, Brooke (MDH)" userId="e0ca9da4-1966-4bb8-a229-0f8b3ae67c8c" providerId="ADAL" clId="{D48655E3-8078-46A8-97E9-ADF87DB8C8CC}" dt="2022-06-01T13:55:46.939" v="6256" actId="962"/>
        <pc:sldMkLst>
          <pc:docMk/>
          <pc:sldMk cId="3559747840" sldId="966"/>
        </pc:sldMkLst>
        <pc:spChg chg="mod ord">
          <ac:chgData name="Offenhauser, Brooke (MDH)" userId="e0ca9da4-1966-4bb8-a229-0f8b3ae67c8c" providerId="ADAL" clId="{D48655E3-8078-46A8-97E9-ADF87DB8C8CC}" dt="2022-06-01T13:48:51.858" v="5186" actId="700"/>
          <ac:spMkLst>
            <pc:docMk/>
            <pc:sldMk cId="3559747840" sldId="966"/>
            <ac:spMk id="2" creationId="{C5E2CECA-843E-421E-8871-7DE36F288691}"/>
          </ac:spMkLst>
        </pc:spChg>
        <pc:spChg chg="del mod ord">
          <ac:chgData name="Offenhauser, Brooke (MDH)" userId="e0ca9da4-1966-4bb8-a229-0f8b3ae67c8c" providerId="ADAL" clId="{D48655E3-8078-46A8-97E9-ADF87DB8C8CC}" dt="2022-06-01T13:48:51.858" v="5186" actId="700"/>
          <ac:spMkLst>
            <pc:docMk/>
            <pc:sldMk cId="3559747840" sldId="966"/>
            <ac:spMk id="3" creationId="{C90A1605-79DD-4886-9297-40EA4E19F85B}"/>
          </ac:spMkLst>
        </pc:spChg>
        <pc:spChg chg="mod ord">
          <ac:chgData name="Offenhauser, Brooke (MDH)" userId="e0ca9da4-1966-4bb8-a229-0f8b3ae67c8c" providerId="ADAL" clId="{D48655E3-8078-46A8-97E9-ADF87DB8C8CC}" dt="2022-06-01T13:48:51.858" v="5186" actId="700"/>
          <ac:spMkLst>
            <pc:docMk/>
            <pc:sldMk cId="3559747840" sldId="966"/>
            <ac:spMk id="4" creationId="{DA905B7A-F1FF-493D-8F79-B18BC7C0B9CB}"/>
          </ac:spMkLst>
        </pc:spChg>
        <pc:spChg chg="mod ord">
          <ac:chgData name="Offenhauser, Brooke (MDH)" userId="e0ca9da4-1966-4bb8-a229-0f8b3ae67c8c" providerId="ADAL" clId="{D48655E3-8078-46A8-97E9-ADF87DB8C8CC}" dt="2022-06-01T13:48:51.858" v="5186" actId="700"/>
          <ac:spMkLst>
            <pc:docMk/>
            <pc:sldMk cId="3559747840" sldId="966"/>
            <ac:spMk id="5" creationId="{65D3EA11-514A-4C5B-805B-563068CE5573}"/>
          </ac:spMkLst>
        </pc:spChg>
        <pc:spChg chg="add del mod ord">
          <ac:chgData name="Offenhauser, Brooke (MDH)" userId="e0ca9da4-1966-4bb8-a229-0f8b3ae67c8c" providerId="ADAL" clId="{D48655E3-8078-46A8-97E9-ADF87DB8C8CC}" dt="2022-06-01T13:50:07.457" v="5188" actId="931"/>
          <ac:spMkLst>
            <pc:docMk/>
            <pc:sldMk cId="3559747840" sldId="966"/>
            <ac:spMk id="6" creationId="{4B781382-50F1-41FF-B892-15708781C74F}"/>
          </ac:spMkLst>
        </pc:spChg>
        <pc:spChg chg="add mod ord">
          <ac:chgData name="Offenhauser, Brooke (MDH)" userId="e0ca9da4-1966-4bb8-a229-0f8b3ae67c8c" providerId="ADAL" clId="{D48655E3-8078-46A8-97E9-ADF87DB8C8CC}" dt="2022-06-01T13:52:07.746" v="5228" actId="14100"/>
          <ac:spMkLst>
            <pc:docMk/>
            <pc:sldMk cId="3559747840" sldId="966"/>
            <ac:spMk id="7" creationId="{FC996DED-2F27-408C-BB4D-A614D21DC055}"/>
          </ac:spMkLst>
        </pc:spChg>
        <pc:picChg chg="add mod">
          <ac:chgData name="Offenhauser, Brooke (MDH)" userId="e0ca9da4-1966-4bb8-a229-0f8b3ae67c8c" providerId="ADAL" clId="{D48655E3-8078-46A8-97E9-ADF87DB8C8CC}" dt="2022-06-01T13:55:46.939" v="6256" actId="962"/>
          <ac:picMkLst>
            <pc:docMk/>
            <pc:sldMk cId="3559747840" sldId="966"/>
            <ac:picMk id="9" creationId="{DB857C06-5D1F-4A48-BEBD-7D2D44E6B243}"/>
          </ac:picMkLst>
        </pc:picChg>
      </pc:sldChg>
      <pc:sldChg chg="addSp delSp modSp new mod modClrScheme chgLayout modNotesTx">
        <pc:chgData name="Offenhauser, Brooke (MDH)" userId="e0ca9da4-1966-4bb8-a229-0f8b3ae67c8c" providerId="ADAL" clId="{D48655E3-8078-46A8-97E9-ADF87DB8C8CC}" dt="2022-06-01T13:53:47.490" v="5278"/>
        <pc:sldMkLst>
          <pc:docMk/>
          <pc:sldMk cId="841965283" sldId="967"/>
        </pc:sldMkLst>
        <pc:spChg chg="mod ord">
          <ac:chgData name="Offenhauser, Brooke (MDH)" userId="e0ca9da4-1966-4bb8-a229-0f8b3ae67c8c" providerId="ADAL" clId="{D48655E3-8078-46A8-97E9-ADF87DB8C8CC}" dt="2022-06-01T13:52:54.030" v="5245" actId="700"/>
          <ac:spMkLst>
            <pc:docMk/>
            <pc:sldMk cId="841965283" sldId="967"/>
            <ac:spMk id="2" creationId="{141D9855-AAA6-4A3F-A20C-5C03A0D4468E}"/>
          </ac:spMkLst>
        </pc:spChg>
        <pc:spChg chg="del mod ord">
          <ac:chgData name="Offenhauser, Brooke (MDH)" userId="e0ca9da4-1966-4bb8-a229-0f8b3ae67c8c" providerId="ADAL" clId="{D48655E3-8078-46A8-97E9-ADF87DB8C8CC}" dt="2022-06-01T13:52:54.030" v="5245" actId="700"/>
          <ac:spMkLst>
            <pc:docMk/>
            <pc:sldMk cId="841965283" sldId="967"/>
            <ac:spMk id="3" creationId="{B3305801-D48A-45CA-9482-42EE65D90F07}"/>
          </ac:spMkLst>
        </pc:spChg>
        <pc:spChg chg="mod ord">
          <ac:chgData name="Offenhauser, Brooke (MDH)" userId="e0ca9da4-1966-4bb8-a229-0f8b3ae67c8c" providerId="ADAL" clId="{D48655E3-8078-46A8-97E9-ADF87DB8C8CC}" dt="2022-06-01T13:52:54.030" v="5245" actId="700"/>
          <ac:spMkLst>
            <pc:docMk/>
            <pc:sldMk cId="841965283" sldId="967"/>
            <ac:spMk id="4" creationId="{383961A9-A758-482B-AAE9-992325C24661}"/>
          </ac:spMkLst>
        </pc:spChg>
        <pc:spChg chg="mod ord">
          <ac:chgData name="Offenhauser, Brooke (MDH)" userId="e0ca9da4-1966-4bb8-a229-0f8b3ae67c8c" providerId="ADAL" clId="{D48655E3-8078-46A8-97E9-ADF87DB8C8CC}" dt="2022-06-01T13:52:54.030" v="5245" actId="700"/>
          <ac:spMkLst>
            <pc:docMk/>
            <pc:sldMk cId="841965283" sldId="967"/>
            <ac:spMk id="5" creationId="{5A7B8BAD-64E7-495F-BDE8-A6155D4C01F4}"/>
          </ac:spMkLst>
        </pc:spChg>
        <pc:spChg chg="add mod ord">
          <ac:chgData name="Offenhauser, Brooke (MDH)" userId="e0ca9da4-1966-4bb8-a229-0f8b3ae67c8c" providerId="ADAL" clId="{D48655E3-8078-46A8-97E9-ADF87DB8C8CC}" dt="2022-06-01T13:53:22.675" v="5269" actId="15"/>
          <ac:spMkLst>
            <pc:docMk/>
            <pc:sldMk cId="841965283" sldId="967"/>
            <ac:spMk id="6" creationId="{51BC16D8-12C7-4BAE-9C6E-073821ED3B1D}"/>
          </ac:spMkLst>
        </pc:spChg>
        <pc:spChg chg="add mod ord">
          <ac:chgData name="Offenhauser, Brooke (MDH)" userId="e0ca9da4-1966-4bb8-a229-0f8b3ae67c8c" providerId="ADAL" clId="{D48655E3-8078-46A8-97E9-ADF87DB8C8CC}" dt="2022-06-01T13:53:40.627" v="5277" actId="27636"/>
          <ac:spMkLst>
            <pc:docMk/>
            <pc:sldMk cId="841965283" sldId="967"/>
            <ac:spMk id="7" creationId="{589E90A5-6156-43D0-8FF4-C6278B55F959}"/>
          </ac:spMkLst>
        </pc:spChg>
      </pc:sldChg>
      <pc:sldChg chg="addSp delSp modSp new mod modNotesTx">
        <pc:chgData name="Offenhauser, Brooke (MDH)" userId="e0ca9da4-1966-4bb8-a229-0f8b3ae67c8c" providerId="ADAL" clId="{D48655E3-8078-46A8-97E9-ADF87DB8C8CC}" dt="2022-06-01T14:04:54.856" v="6818" actId="962"/>
        <pc:sldMkLst>
          <pc:docMk/>
          <pc:sldMk cId="3164593707" sldId="968"/>
        </pc:sldMkLst>
        <pc:spChg chg="mod">
          <ac:chgData name="Offenhauser, Brooke (MDH)" userId="e0ca9da4-1966-4bb8-a229-0f8b3ae67c8c" providerId="ADAL" clId="{D48655E3-8078-46A8-97E9-ADF87DB8C8CC}" dt="2022-06-01T14:02:56.954" v="6259"/>
          <ac:spMkLst>
            <pc:docMk/>
            <pc:sldMk cId="3164593707" sldId="968"/>
            <ac:spMk id="2" creationId="{7B68B5F2-9283-414B-A7D9-CB5EE987DAE9}"/>
          </ac:spMkLst>
        </pc:spChg>
        <pc:spChg chg="del">
          <ac:chgData name="Offenhauser, Brooke (MDH)" userId="e0ca9da4-1966-4bb8-a229-0f8b3ae67c8c" providerId="ADAL" clId="{D48655E3-8078-46A8-97E9-ADF87DB8C8CC}" dt="2022-06-01T14:03:06.850" v="6260" actId="931"/>
          <ac:spMkLst>
            <pc:docMk/>
            <pc:sldMk cId="3164593707" sldId="968"/>
            <ac:spMk id="3" creationId="{3C889532-8A4C-40CC-9954-ED9F00A07545}"/>
          </ac:spMkLst>
        </pc:spChg>
        <pc:picChg chg="add mod">
          <ac:chgData name="Offenhauser, Brooke (MDH)" userId="e0ca9da4-1966-4bb8-a229-0f8b3ae67c8c" providerId="ADAL" clId="{D48655E3-8078-46A8-97E9-ADF87DB8C8CC}" dt="2022-06-01T14:04:54.856" v="6818" actId="962"/>
          <ac:picMkLst>
            <pc:docMk/>
            <pc:sldMk cId="3164593707" sldId="968"/>
            <ac:picMk id="7" creationId="{C3151FAD-1455-4E2C-82B2-B25356121A06}"/>
          </ac:picMkLst>
        </pc:picChg>
      </pc:sldChg>
      <pc:sldChg chg="addSp delSp modSp new mod addCm modCm modNotesTx">
        <pc:chgData name="Offenhauser, Brooke (MDH)" userId="e0ca9da4-1966-4bb8-a229-0f8b3ae67c8c" providerId="ADAL" clId="{D48655E3-8078-46A8-97E9-ADF87DB8C8CC}" dt="2022-06-06T18:00:16.764" v="23527"/>
        <pc:sldMkLst>
          <pc:docMk/>
          <pc:sldMk cId="1561899639" sldId="969"/>
        </pc:sldMkLst>
        <pc:spChg chg="mod">
          <ac:chgData name="Offenhauser, Brooke (MDH)" userId="e0ca9da4-1966-4bb8-a229-0f8b3ae67c8c" providerId="ADAL" clId="{D48655E3-8078-46A8-97E9-ADF87DB8C8CC}" dt="2022-06-01T14:07:02.067" v="6845" actId="20577"/>
          <ac:spMkLst>
            <pc:docMk/>
            <pc:sldMk cId="1561899639" sldId="969"/>
            <ac:spMk id="2" creationId="{4F27BB30-6F94-4FDB-A26A-99E90A7BC94A}"/>
          </ac:spMkLst>
        </pc:spChg>
        <pc:spChg chg="del">
          <ac:chgData name="Offenhauser, Brooke (MDH)" userId="e0ca9da4-1966-4bb8-a229-0f8b3ae67c8c" providerId="ADAL" clId="{D48655E3-8078-46A8-97E9-ADF87DB8C8CC}" dt="2022-06-01T14:08:15.715" v="6846" actId="931"/>
          <ac:spMkLst>
            <pc:docMk/>
            <pc:sldMk cId="1561899639" sldId="969"/>
            <ac:spMk id="3" creationId="{FB983C96-6D2E-44D6-B735-F5BEC8CB0106}"/>
          </ac:spMkLst>
        </pc:spChg>
        <pc:picChg chg="add mod">
          <ac:chgData name="Offenhauser, Brooke (MDH)" userId="e0ca9da4-1966-4bb8-a229-0f8b3ae67c8c" providerId="ADAL" clId="{D48655E3-8078-46A8-97E9-ADF87DB8C8CC}" dt="2022-06-01T14:10:25.817" v="7801" actId="962"/>
          <ac:picMkLst>
            <pc:docMk/>
            <pc:sldMk cId="1561899639" sldId="969"/>
            <ac:picMk id="7" creationId="{EF15D856-A627-4BF0-AC88-7E000CDDD8DD}"/>
          </ac:picMkLst>
        </pc:picChg>
      </pc:sldChg>
      <pc:sldChg chg="addSp delSp modSp new mod modClrScheme chgLayout modNotesTx">
        <pc:chgData name="Offenhauser, Brooke (MDH)" userId="e0ca9da4-1966-4bb8-a229-0f8b3ae67c8c" providerId="ADAL" clId="{D48655E3-8078-46A8-97E9-ADF87DB8C8CC}" dt="2022-06-01T14:15:59.646" v="8084" actId="20577"/>
        <pc:sldMkLst>
          <pc:docMk/>
          <pc:sldMk cId="1888304663" sldId="970"/>
        </pc:sldMkLst>
        <pc:spChg chg="mod ord">
          <ac:chgData name="Offenhauser, Brooke (MDH)" userId="e0ca9da4-1966-4bb8-a229-0f8b3ae67c8c" providerId="ADAL" clId="{D48655E3-8078-46A8-97E9-ADF87DB8C8CC}" dt="2022-06-01T14:15:59.646" v="8084" actId="20577"/>
          <ac:spMkLst>
            <pc:docMk/>
            <pc:sldMk cId="1888304663" sldId="970"/>
            <ac:spMk id="2" creationId="{867A6AE3-C200-4443-A9D2-03D800A5B34F}"/>
          </ac:spMkLst>
        </pc:spChg>
        <pc:spChg chg="mod ord">
          <ac:chgData name="Offenhauser, Brooke (MDH)" userId="e0ca9da4-1966-4bb8-a229-0f8b3ae67c8c" providerId="ADAL" clId="{D48655E3-8078-46A8-97E9-ADF87DB8C8CC}" dt="2022-06-01T14:13:32.306" v="7879" actId="27636"/>
          <ac:spMkLst>
            <pc:docMk/>
            <pc:sldMk cId="1888304663" sldId="970"/>
            <ac:spMk id="3" creationId="{1D74EE72-7B43-464D-A0D1-7EEBF9779C74}"/>
          </ac:spMkLst>
        </pc:spChg>
        <pc:spChg chg="mod ord">
          <ac:chgData name="Offenhauser, Brooke (MDH)" userId="e0ca9da4-1966-4bb8-a229-0f8b3ae67c8c" providerId="ADAL" clId="{D48655E3-8078-46A8-97E9-ADF87DB8C8CC}" dt="2022-06-01T14:13:08.961" v="7870" actId="700"/>
          <ac:spMkLst>
            <pc:docMk/>
            <pc:sldMk cId="1888304663" sldId="970"/>
            <ac:spMk id="4" creationId="{EC71363D-C6FD-40FC-B6D2-30517E4FB305}"/>
          </ac:spMkLst>
        </pc:spChg>
        <pc:spChg chg="mod ord">
          <ac:chgData name="Offenhauser, Brooke (MDH)" userId="e0ca9da4-1966-4bb8-a229-0f8b3ae67c8c" providerId="ADAL" clId="{D48655E3-8078-46A8-97E9-ADF87DB8C8CC}" dt="2022-06-01T14:13:08.961" v="7870" actId="700"/>
          <ac:spMkLst>
            <pc:docMk/>
            <pc:sldMk cId="1888304663" sldId="970"/>
            <ac:spMk id="5" creationId="{8ED67F29-B470-4E02-A6CE-B9619CC72C8F}"/>
          </ac:spMkLst>
        </pc:spChg>
        <pc:spChg chg="add del mod ord">
          <ac:chgData name="Offenhauser, Brooke (MDH)" userId="e0ca9da4-1966-4bb8-a229-0f8b3ae67c8c" providerId="ADAL" clId="{D48655E3-8078-46A8-97E9-ADF87DB8C8CC}" dt="2022-06-01T14:13:19.012" v="7872" actId="931"/>
          <ac:spMkLst>
            <pc:docMk/>
            <pc:sldMk cId="1888304663" sldId="970"/>
            <ac:spMk id="6" creationId="{E385DB13-9402-41DF-B13F-2887F26AEB98}"/>
          </ac:spMkLst>
        </pc:spChg>
        <pc:picChg chg="add mod">
          <ac:chgData name="Offenhauser, Brooke (MDH)" userId="e0ca9da4-1966-4bb8-a229-0f8b3ae67c8c" providerId="ADAL" clId="{D48655E3-8078-46A8-97E9-ADF87DB8C8CC}" dt="2022-06-01T14:14:28.356" v="8075" actId="962"/>
          <ac:picMkLst>
            <pc:docMk/>
            <pc:sldMk cId="1888304663" sldId="970"/>
            <ac:picMk id="8" creationId="{15B9C7B4-9AB9-4042-8FD7-C08C67DE1924}"/>
          </ac:picMkLst>
        </pc:picChg>
      </pc:sldChg>
      <pc:sldChg chg="addSp delSp modSp new mod modNotesTx">
        <pc:chgData name="Offenhauser, Brooke (MDH)" userId="e0ca9da4-1966-4bb8-a229-0f8b3ae67c8c" providerId="ADAL" clId="{D48655E3-8078-46A8-97E9-ADF87DB8C8CC}" dt="2022-06-01T14:19:40.176" v="9625" actId="962"/>
        <pc:sldMkLst>
          <pc:docMk/>
          <pc:sldMk cId="1363917444" sldId="971"/>
        </pc:sldMkLst>
        <pc:spChg chg="mod">
          <ac:chgData name="Offenhauser, Brooke (MDH)" userId="e0ca9da4-1966-4bb8-a229-0f8b3ae67c8c" providerId="ADAL" clId="{D48655E3-8078-46A8-97E9-ADF87DB8C8CC}" dt="2022-06-01T14:16:31.460" v="8092" actId="20577"/>
          <ac:spMkLst>
            <pc:docMk/>
            <pc:sldMk cId="1363917444" sldId="971"/>
            <ac:spMk id="2" creationId="{8F61CFD4-837F-4178-BD4C-D3A48102390F}"/>
          </ac:spMkLst>
        </pc:spChg>
        <pc:spChg chg="del">
          <ac:chgData name="Offenhauser, Brooke (MDH)" userId="e0ca9da4-1966-4bb8-a229-0f8b3ae67c8c" providerId="ADAL" clId="{D48655E3-8078-46A8-97E9-ADF87DB8C8CC}" dt="2022-06-01T14:16:41.035" v="8093" actId="931"/>
          <ac:spMkLst>
            <pc:docMk/>
            <pc:sldMk cId="1363917444" sldId="971"/>
            <ac:spMk id="3" creationId="{C13B3F7C-EB01-4334-B748-85B936BC399D}"/>
          </ac:spMkLst>
        </pc:spChg>
        <pc:picChg chg="add mod">
          <ac:chgData name="Offenhauser, Brooke (MDH)" userId="e0ca9da4-1966-4bb8-a229-0f8b3ae67c8c" providerId="ADAL" clId="{D48655E3-8078-46A8-97E9-ADF87DB8C8CC}" dt="2022-06-01T14:19:40.176" v="9625" actId="962"/>
          <ac:picMkLst>
            <pc:docMk/>
            <pc:sldMk cId="1363917444" sldId="971"/>
            <ac:picMk id="7" creationId="{A8B3CD11-1901-4D62-ACB5-CF4CD63F4523}"/>
          </ac:picMkLst>
        </pc:picChg>
      </pc:sldChg>
      <pc:sldChg chg="addSp delSp modSp new mod modClrScheme chgLayout modNotesTx">
        <pc:chgData name="Offenhauser, Brooke (MDH)" userId="e0ca9da4-1966-4bb8-a229-0f8b3ae67c8c" providerId="ADAL" clId="{D48655E3-8078-46A8-97E9-ADF87DB8C8CC}" dt="2022-06-01T14:22:35.606" v="9897" actId="962"/>
        <pc:sldMkLst>
          <pc:docMk/>
          <pc:sldMk cId="2247065319" sldId="972"/>
        </pc:sldMkLst>
        <pc:spChg chg="mod ord">
          <ac:chgData name="Offenhauser, Brooke (MDH)" userId="e0ca9da4-1966-4bb8-a229-0f8b3ae67c8c" providerId="ADAL" clId="{D48655E3-8078-46A8-97E9-ADF87DB8C8CC}" dt="2022-06-01T14:20:38.722" v="9672" actId="700"/>
          <ac:spMkLst>
            <pc:docMk/>
            <pc:sldMk cId="2247065319" sldId="972"/>
            <ac:spMk id="2" creationId="{3D26EBA8-B7CC-4183-BD43-3A54AAF2DF9C}"/>
          </ac:spMkLst>
        </pc:spChg>
        <pc:spChg chg="mod ord">
          <ac:chgData name="Offenhauser, Brooke (MDH)" userId="e0ca9da4-1966-4bb8-a229-0f8b3ae67c8c" providerId="ADAL" clId="{D48655E3-8078-46A8-97E9-ADF87DB8C8CC}" dt="2022-06-01T14:22:01.046" v="9685" actId="27636"/>
          <ac:spMkLst>
            <pc:docMk/>
            <pc:sldMk cId="2247065319" sldId="972"/>
            <ac:spMk id="3" creationId="{7B319DF8-1466-460E-82EF-582C235F2241}"/>
          </ac:spMkLst>
        </pc:spChg>
        <pc:spChg chg="mod ord">
          <ac:chgData name="Offenhauser, Brooke (MDH)" userId="e0ca9da4-1966-4bb8-a229-0f8b3ae67c8c" providerId="ADAL" clId="{D48655E3-8078-46A8-97E9-ADF87DB8C8CC}" dt="2022-06-01T14:20:38.722" v="9672" actId="700"/>
          <ac:spMkLst>
            <pc:docMk/>
            <pc:sldMk cId="2247065319" sldId="972"/>
            <ac:spMk id="4" creationId="{EFF89D32-A00C-403F-B014-3511A12CE4C7}"/>
          </ac:spMkLst>
        </pc:spChg>
        <pc:spChg chg="mod ord">
          <ac:chgData name="Offenhauser, Brooke (MDH)" userId="e0ca9da4-1966-4bb8-a229-0f8b3ae67c8c" providerId="ADAL" clId="{D48655E3-8078-46A8-97E9-ADF87DB8C8CC}" dt="2022-06-01T14:20:38.722" v="9672" actId="700"/>
          <ac:spMkLst>
            <pc:docMk/>
            <pc:sldMk cId="2247065319" sldId="972"/>
            <ac:spMk id="5" creationId="{DF95AA35-E3CD-4E8E-9680-8D8FC4F65BDF}"/>
          </ac:spMkLst>
        </pc:spChg>
        <pc:spChg chg="add del mod ord">
          <ac:chgData name="Offenhauser, Brooke (MDH)" userId="e0ca9da4-1966-4bb8-a229-0f8b3ae67c8c" providerId="ADAL" clId="{D48655E3-8078-46A8-97E9-ADF87DB8C8CC}" dt="2022-06-01T14:21:49.190" v="9678" actId="931"/>
          <ac:spMkLst>
            <pc:docMk/>
            <pc:sldMk cId="2247065319" sldId="972"/>
            <ac:spMk id="6" creationId="{19BCB397-1B2E-4CD2-9F7E-DF248A835173}"/>
          </ac:spMkLst>
        </pc:spChg>
        <pc:picChg chg="add mod">
          <ac:chgData name="Offenhauser, Brooke (MDH)" userId="e0ca9da4-1966-4bb8-a229-0f8b3ae67c8c" providerId="ADAL" clId="{D48655E3-8078-46A8-97E9-ADF87DB8C8CC}" dt="2022-06-01T14:22:35.606" v="9897" actId="962"/>
          <ac:picMkLst>
            <pc:docMk/>
            <pc:sldMk cId="2247065319" sldId="972"/>
            <ac:picMk id="8" creationId="{AD791206-6575-4DF2-BA34-04EE9CB51283}"/>
          </ac:picMkLst>
        </pc:picChg>
      </pc:sldChg>
      <pc:sldChg chg="addSp delSp modSp new del mod modClrScheme addCm modCm chgLayout modNotesTx">
        <pc:chgData name="Offenhauser, Brooke (MDH)" userId="e0ca9da4-1966-4bb8-a229-0f8b3ae67c8c" providerId="ADAL" clId="{D48655E3-8078-46A8-97E9-ADF87DB8C8CC}" dt="2022-06-01T15:43:45.469" v="11508" actId="47"/>
        <pc:sldMkLst>
          <pc:docMk/>
          <pc:sldMk cId="1887494248" sldId="973"/>
        </pc:sldMkLst>
        <pc:spChg chg="mod ord">
          <ac:chgData name="Offenhauser, Brooke (MDH)" userId="e0ca9da4-1966-4bb8-a229-0f8b3ae67c8c" providerId="ADAL" clId="{D48655E3-8078-46A8-97E9-ADF87DB8C8CC}" dt="2022-06-01T15:43:23.561" v="11504" actId="21"/>
          <ac:spMkLst>
            <pc:docMk/>
            <pc:sldMk cId="1887494248" sldId="973"/>
            <ac:spMk id="2" creationId="{D5592E0D-B602-4A27-B8B8-8228EDCA3D19}"/>
          </ac:spMkLst>
        </pc:spChg>
        <pc:spChg chg="del mod ord">
          <ac:chgData name="Offenhauser, Brooke (MDH)" userId="e0ca9da4-1966-4bb8-a229-0f8b3ae67c8c" providerId="ADAL" clId="{D48655E3-8078-46A8-97E9-ADF87DB8C8CC}" dt="2022-06-01T14:23:18.257" v="9979" actId="700"/>
          <ac:spMkLst>
            <pc:docMk/>
            <pc:sldMk cId="1887494248" sldId="973"/>
            <ac:spMk id="3" creationId="{CB8EBA00-C029-4913-A338-9EE070C5E00F}"/>
          </ac:spMkLst>
        </pc:spChg>
        <pc:spChg chg="mod ord">
          <ac:chgData name="Offenhauser, Brooke (MDH)" userId="e0ca9da4-1966-4bb8-a229-0f8b3ae67c8c" providerId="ADAL" clId="{D48655E3-8078-46A8-97E9-ADF87DB8C8CC}" dt="2022-06-01T14:26:53.634" v="10202" actId="700"/>
          <ac:spMkLst>
            <pc:docMk/>
            <pc:sldMk cId="1887494248" sldId="973"/>
            <ac:spMk id="4" creationId="{CDB35A90-7DA2-4B06-BBDE-2E2A70EEE839}"/>
          </ac:spMkLst>
        </pc:spChg>
        <pc:spChg chg="mod ord">
          <ac:chgData name="Offenhauser, Brooke (MDH)" userId="e0ca9da4-1966-4bb8-a229-0f8b3ae67c8c" providerId="ADAL" clId="{D48655E3-8078-46A8-97E9-ADF87DB8C8CC}" dt="2022-06-01T14:26:53.634" v="10202" actId="700"/>
          <ac:spMkLst>
            <pc:docMk/>
            <pc:sldMk cId="1887494248" sldId="973"/>
            <ac:spMk id="5" creationId="{781A4412-BE07-4ED6-98C9-49E8BA218509}"/>
          </ac:spMkLst>
        </pc:spChg>
        <pc:spChg chg="add mod ord">
          <ac:chgData name="Offenhauser, Brooke (MDH)" userId="e0ca9da4-1966-4bb8-a229-0f8b3ae67c8c" providerId="ADAL" clId="{D48655E3-8078-46A8-97E9-ADF87DB8C8CC}" dt="2022-06-01T14:26:53.634" v="10202" actId="700"/>
          <ac:spMkLst>
            <pc:docMk/>
            <pc:sldMk cId="1887494248" sldId="973"/>
            <ac:spMk id="6" creationId="{098143D6-74B6-4482-9BFD-63C3BB0F2612}"/>
          </ac:spMkLst>
        </pc:spChg>
        <pc:spChg chg="add del mod ord">
          <ac:chgData name="Offenhauser, Brooke (MDH)" userId="e0ca9da4-1966-4bb8-a229-0f8b3ae67c8c" providerId="ADAL" clId="{D48655E3-8078-46A8-97E9-ADF87DB8C8CC}" dt="2022-06-01T14:23:56.781" v="9995" actId="931"/>
          <ac:spMkLst>
            <pc:docMk/>
            <pc:sldMk cId="1887494248" sldId="973"/>
            <ac:spMk id="7" creationId="{DA1303E1-0E8A-4AFD-848A-CC0B1F50015C}"/>
          </ac:spMkLst>
        </pc:spChg>
        <pc:picChg chg="add mod ord">
          <ac:chgData name="Offenhauser, Brooke (MDH)" userId="e0ca9da4-1966-4bb8-a229-0f8b3ae67c8c" providerId="ADAL" clId="{D48655E3-8078-46A8-97E9-ADF87DB8C8CC}" dt="2022-06-01T14:26:53.634" v="10202" actId="700"/>
          <ac:picMkLst>
            <pc:docMk/>
            <pc:sldMk cId="1887494248" sldId="973"/>
            <ac:picMk id="9" creationId="{90C153EB-A3CC-4E14-8835-8ACCE7673416}"/>
          </ac:picMkLst>
        </pc:picChg>
      </pc:sldChg>
      <pc:sldChg chg="addSp delSp modSp new mod modClrScheme addCm delCm modCm chgLayout modNotesTx">
        <pc:chgData name="Offenhauser, Brooke (MDH)" userId="e0ca9da4-1966-4bb8-a229-0f8b3ae67c8c" providerId="ADAL" clId="{D48655E3-8078-46A8-97E9-ADF87DB8C8CC}" dt="2022-06-01T15:43:16.788" v="11503" actId="1592"/>
        <pc:sldMkLst>
          <pc:docMk/>
          <pc:sldMk cId="183185381" sldId="974"/>
        </pc:sldMkLst>
        <pc:spChg chg="mod ord">
          <ac:chgData name="Offenhauser, Brooke (MDH)" userId="e0ca9da4-1966-4bb8-a229-0f8b3ae67c8c" providerId="ADAL" clId="{D48655E3-8078-46A8-97E9-ADF87DB8C8CC}" dt="2022-06-01T13:43:33.929" v="4165" actId="700"/>
          <ac:spMkLst>
            <pc:docMk/>
            <pc:sldMk cId="183185381" sldId="974"/>
            <ac:spMk id="2" creationId="{A5928933-0DF2-4EF9-9DA4-C5DA66C1BE06}"/>
          </ac:spMkLst>
        </pc:spChg>
        <pc:spChg chg="del">
          <ac:chgData name="Offenhauser, Brooke (MDH)" userId="e0ca9da4-1966-4bb8-a229-0f8b3ae67c8c" providerId="ADAL" clId="{D48655E3-8078-46A8-97E9-ADF87DB8C8CC}" dt="2022-06-01T13:41:24.323" v="4148" actId="478"/>
          <ac:spMkLst>
            <pc:docMk/>
            <pc:sldMk cId="183185381" sldId="974"/>
            <ac:spMk id="3" creationId="{993CECF2-3090-49CA-847A-4CF18CF02595}"/>
          </ac:spMkLst>
        </pc:spChg>
        <pc:spChg chg="del">
          <ac:chgData name="Offenhauser, Brooke (MDH)" userId="e0ca9da4-1966-4bb8-a229-0f8b3ae67c8c" providerId="ADAL" clId="{D48655E3-8078-46A8-97E9-ADF87DB8C8CC}" dt="2022-06-01T13:40:35.468" v="4138" actId="478"/>
          <ac:spMkLst>
            <pc:docMk/>
            <pc:sldMk cId="183185381" sldId="974"/>
            <ac:spMk id="4" creationId="{FD80BF55-06CB-44C6-BB2B-A6FD3336B085}"/>
          </ac:spMkLst>
        </pc:spChg>
        <pc:spChg chg="add del mod ord">
          <ac:chgData name="Offenhauser, Brooke (MDH)" userId="e0ca9da4-1966-4bb8-a229-0f8b3ae67c8c" providerId="ADAL" clId="{D48655E3-8078-46A8-97E9-ADF87DB8C8CC}" dt="2022-06-01T13:42:05.483" v="4152" actId="700"/>
          <ac:spMkLst>
            <pc:docMk/>
            <pc:sldMk cId="183185381" sldId="974"/>
            <ac:spMk id="5" creationId="{CEB38FEF-F275-44E4-AA82-747F780585EC}"/>
          </ac:spMkLst>
        </pc:spChg>
        <pc:spChg chg="add del mod ord">
          <ac:chgData name="Offenhauser, Brooke (MDH)" userId="e0ca9da4-1966-4bb8-a229-0f8b3ae67c8c" providerId="ADAL" clId="{D48655E3-8078-46A8-97E9-ADF87DB8C8CC}" dt="2022-06-01T13:42:26.907" v="4153" actId="478"/>
          <ac:spMkLst>
            <pc:docMk/>
            <pc:sldMk cId="183185381" sldId="974"/>
            <ac:spMk id="6" creationId="{EA903498-1F72-4D9D-9A1C-FFB904F6326E}"/>
          </ac:spMkLst>
        </pc:spChg>
        <pc:spChg chg="add del mod ord">
          <ac:chgData name="Offenhauser, Brooke (MDH)" userId="e0ca9da4-1966-4bb8-a229-0f8b3ae67c8c" providerId="ADAL" clId="{D48655E3-8078-46A8-97E9-ADF87DB8C8CC}" dt="2022-06-01T13:42:29.766" v="4154" actId="478"/>
          <ac:spMkLst>
            <pc:docMk/>
            <pc:sldMk cId="183185381" sldId="974"/>
            <ac:spMk id="7" creationId="{D6EC7186-04AD-4B0C-B36F-7BFCB7DB9A71}"/>
          </ac:spMkLst>
        </pc:spChg>
        <pc:spChg chg="add del mod ord">
          <ac:chgData name="Offenhauser, Brooke (MDH)" userId="e0ca9da4-1966-4bb8-a229-0f8b3ae67c8c" providerId="ADAL" clId="{D48655E3-8078-46A8-97E9-ADF87DB8C8CC}" dt="2022-06-01T13:43:33.929" v="4165" actId="700"/>
          <ac:spMkLst>
            <pc:docMk/>
            <pc:sldMk cId="183185381" sldId="974"/>
            <ac:spMk id="8" creationId="{1D949A75-C365-4D7A-87BE-7BE59C1B26F6}"/>
          </ac:spMkLst>
        </pc:spChg>
        <pc:spChg chg="add del mod ord">
          <ac:chgData name="Offenhauser, Brooke (MDH)" userId="e0ca9da4-1966-4bb8-a229-0f8b3ae67c8c" providerId="ADAL" clId="{D48655E3-8078-46A8-97E9-ADF87DB8C8CC}" dt="2022-06-01T13:43:33.510" v="4164" actId="700"/>
          <ac:spMkLst>
            <pc:docMk/>
            <pc:sldMk cId="183185381" sldId="974"/>
            <ac:spMk id="9" creationId="{B2680FB7-A864-4209-B593-D3FF792D123B}"/>
          </ac:spMkLst>
        </pc:spChg>
      </pc:sldChg>
      <pc:sldChg chg="new del">
        <pc:chgData name="Offenhauser, Brooke (MDH)" userId="e0ca9da4-1966-4bb8-a229-0f8b3ae67c8c" providerId="ADAL" clId="{D48655E3-8078-46A8-97E9-ADF87DB8C8CC}" dt="2022-06-01T13:40:01.733" v="4136" actId="47"/>
        <pc:sldMkLst>
          <pc:docMk/>
          <pc:sldMk cId="2066521489" sldId="974"/>
        </pc:sldMkLst>
      </pc:sldChg>
      <pc:sldChg chg="new del">
        <pc:chgData name="Offenhauser, Brooke (MDH)" userId="e0ca9da4-1966-4bb8-a229-0f8b3ae67c8c" providerId="ADAL" clId="{D48655E3-8078-46A8-97E9-ADF87DB8C8CC}" dt="2022-06-01T13:41:58.279" v="4151" actId="47"/>
        <pc:sldMkLst>
          <pc:docMk/>
          <pc:sldMk cId="408248434" sldId="975"/>
        </pc:sldMkLst>
      </pc:sldChg>
      <pc:sldChg chg="modSp add mod ord modNotesTx">
        <pc:chgData name="Offenhauser, Brooke (MDH)" userId="e0ca9da4-1966-4bb8-a229-0f8b3ae67c8c" providerId="ADAL" clId="{D48655E3-8078-46A8-97E9-ADF87DB8C8CC}" dt="2022-06-01T14:11:07.205" v="7827" actId="20577"/>
        <pc:sldMkLst>
          <pc:docMk/>
          <pc:sldMk cId="460762702" sldId="975"/>
        </pc:sldMkLst>
        <pc:spChg chg="mod">
          <ac:chgData name="Offenhauser, Brooke (MDH)" userId="e0ca9da4-1966-4bb8-a229-0f8b3ae67c8c" providerId="ADAL" clId="{D48655E3-8078-46A8-97E9-ADF87DB8C8CC}" dt="2022-06-01T14:11:04.811" v="7826" actId="20577"/>
          <ac:spMkLst>
            <pc:docMk/>
            <pc:sldMk cId="460762702" sldId="975"/>
            <ac:spMk id="2" creationId="{A5928933-0DF2-4EF9-9DA4-C5DA66C1BE06}"/>
          </ac:spMkLst>
        </pc:spChg>
      </pc:sldChg>
      <pc:sldChg chg="new del">
        <pc:chgData name="Offenhauser, Brooke (MDH)" userId="e0ca9da4-1966-4bb8-a229-0f8b3ae67c8c" providerId="ADAL" clId="{D48655E3-8078-46A8-97E9-ADF87DB8C8CC}" dt="2022-06-01T14:06:46.038" v="6836" actId="47"/>
        <pc:sldMkLst>
          <pc:docMk/>
          <pc:sldMk cId="3555158155" sldId="975"/>
        </pc:sldMkLst>
      </pc:sldChg>
      <pc:sldChg chg="new del">
        <pc:chgData name="Offenhauser, Brooke (MDH)" userId="e0ca9da4-1966-4bb8-a229-0f8b3ae67c8c" providerId="ADAL" clId="{D48655E3-8078-46A8-97E9-ADF87DB8C8CC}" dt="2022-06-01T14:05:57.838" v="6826" actId="47"/>
        <pc:sldMkLst>
          <pc:docMk/>
          <pc:sldMk cId="4132294488" sldId="975"/>
        </pc:sldMkLst>
      </pc:sldChg>
      <pc:sldChg chg="new del">
        <pc:chgData name="Offenhauser, Brooke (MDH)" userId="e0ca9da4-1966-4bb8-a229-0f8b3ae67c8c" providerId="ADAL" clId="{D48655E3-8078-46A8-97E9-ADF87DB8C8CC}" dt="2022-06-01T14:06:39.346" v="6834" actId="47"/>
        <pc:sldMkLst>
          <pc:docMk/>
          <pc:sldMk cId="4210640837" sldId="975"/>
        </pc:sldMkLst>
      </pc:sldChg>
      <pc:sldChg chg="new del">
        <pc:chgData name="Offenhauser, Brooke (MDH)" userId="e0ca9da4-1966-4bb8-a229-0f8b3ae67c8c" providerId="ADAL" clId="{D48655E3-8078-46A8-97E9-ADF87DB8C8CC}" dt="2022-06-01T14:26:44.180" v="10199" actId="47"/>
        <pc:sldMkLst>
          <pc:docMk/>
          <pc:sldMk cId="1775752618" sldId="976"/>
        </pc:sldMkLst>
      </pc:sldChg>
      <pc:sldChg chg="modSp new mod modNotesTx">
        <pc:chgData name="Offenhauser, Brooke (MDH)" userId="e0ca9da4-1966-4bb8-a229-0f8b3ae67c8c" providerId="ADAL" clId="{D48655E3-8078-46A8-97E9-ADF87DB8C8CC}" dt="2022-06-01T14:34:00.794" v="10298"/>
        <pc:sldMkLst>
          <pc:docMk/>
          <pc:sldMk cId="3181866371" sldId="976"/>
        </pc:sldMkLst>
        <pc:spChg chg="mod">
          <ac:chgData name="Offenhauser, Brooke (MDH)" userId="e0ca9da4-1966-4bb8-a229-0f8b3ae67c8c" providerId="ADAL" clId="{D48655E3-8078-46A8-97E9-ADF87DB8C8CC}" dt="2022-06-01T14:33:43.669" v="10290" actId="20577"/>
          <ac:spMkLst>
            <pc:docMk/>
            <pc:sldMk cId="3181866371" sldId="976"/>
            <ac:spMk id="2" creationId="{E1F414FA-A7EE-43CC-AF18-57548952E728}"/>
          </ac:spMkLst>
        </pc:spChg>
        <pc:spChg chg="mod">
          <ac:chgData name="Offenhauser, Brooke (MDH)" userId="e0ca9da4-1966-4bb8-a229-0f8b3ae67c8c" providerId="ADAL" clId="{D48655E3-8078-46A8-97E9-ADF87DB8C8CC}" dt="2022-06-01T14:33:54.696" v="10297" actId="20577"/>
          <ac:spMkLst>
            <pc:docMk/>
            <pc:sldMk cId="3181866371" sldId="976"/>
            <ac:spMk id="3" creationId="{FB34EEBC-5688-499E-95B9-656B1A011311}"/>
          </ac:spMkLst>
        </pc:spChg>
      </pc:sldChg>
      <pc:sldChg chg="new del">
        <pc:chgData name="Offenhauser, Brooke (MDH)" userId="e0ca9da4-1966-4bb8-a229-0f8b3ae67c8c" providerId="ADAL" clId="{D48655E3-8078-46A8-97E9-ADF87DB8C8CC}" dt="2022-06-01T14:26:46.298" v="10200" actId="47"/>
        <pc:sldMkLst>
          <pc:docMk/>
          <pc:sldMk cId="2699160123" sldId="977"/>
        </pc:sldMkLst>
      </pc:sldChg>
      <pc:sldChg chg="addSp delSp modSp new mod modClrScheme chgLayout modNotesTx">
        <pc:chgData name="Offenhauser, Brooke (MDH)" userId="e0ca9da4-1966-4bb8-a229-0f8b3ae67c8c" providerId="ADAL" clId="{D48655E3-8078-46A8-97E9-ADF87DB8C8CC}" dt="2022-06-01T14:36:31.576" v="10563" actId="962"/>
        <pc:sldMkLst>
          <pc:docMk/>
          <pc:sldMk cId="3417015329" sldId="977"/>
        </pc:sldMkLst>
        <pc:spChg chg="mod ord">
          <ac:chgData name="Offenhauser, Brooke (MDH)" userId="e0ca9da4-1966-4bb8-a229-0f8b3ae67c8c" providerId="ADAL" clId="{D48655E3-8078-46A8-97E9-ADF87DB8C8CC}" dt="2022-06-01T14:34:36.444" v="10324" actId="700"/>
          <ac:spMkLst>
            <pc:docMk/>
            <pc:sldMk cId="3417015329" sldId="977"/>
            <ac:spMk id="2" creationId="{FB930D09-C704-4F78-BC6D-1461B5925C66}"/>
          </ac:spMkLst>
        </pc:spChg>
        <pc:spChg chg="del mod ord">
          <ac:chgData name="Offenhauser, Brooke (MDH)" userId="e0ca9da4-1966-4bb8-a229-0f8b3ae67c8c" providerId="ADAL" clId="{D48655E3-8078-46A8-97E9-ADF87DB8C8CC}" dt="2022-06-01T14:34:36.444" v="10324" actId="700"/>
          <ac:spMkLst>
            <pc:docMk/>
            <pc:sldMk cId="3417015329" sldId="977"/>
            <ac:spMk id="3" creationId="{F6E34AD2-A4F9-47B1-8883-4675E8660AE1}"/>
          </ac:spMkLst>
        </pc:spChg>
        <pc:spChg chg="mod ord">
          <ac:chgData name="Offenhauser, Brooke (MDH)" userId="e0ca9da4-1966-4bb8-a229-0f8b3ae67c8c" providerId="ADAL" clId="{D48655E3-8078-46A8-97E9-ADF87DB8C8CC}" dt="2022-06-01T14:34:36.444" v="10324" actId="700"/>
          <ac:spMkLst>
            <pc:docMk/>
            <pc:sldMk cId="3417015329" sldId="977"/>
            <ac:spMk id="4" creationId="{12262010-F0D4-44F9-BFB7-324C418701FD}"/>
          </ac:spMkLst>
        </pc:spChg>
        <pc:spChg chg="mod ord">
          <ac:chgData name="Offenhauser, Brooke (MDH)" userId="e0ca9da4-1966-4bb8-a229-0f8b3ae67c8c" providerId="ADAL" clId="{D48655E3-8078-46A8-97E9-ADF87DB8C8CC}" dt="2022-06-01T14:34:36.444" v="10324" actId="700"/>
          <ac:spMkLst>
            <pc:docMk/>
            <pc:sldMk cId="3417015329" sldId="977"/>
            <ac:spMk id="5" creationId="{8E081342-B25D-4DCC-888C-07D0D81BCFE5}"/>
          </ac:spMkLst>
        </pc:spChg>
        <pc:spChg chg="add del mod ord">
          <ac:chgData name="Offenhauser, Brooke (MDH)" userId="e0ca9da4-1966-4bb8-a229-0f8b3ae67c8c" providerId="ADAL" clId="{D48655E3-8078-46A8-97E9-ADF87DB8C8CC}" dt="2022-06-01T14:35:39.056" v="10334" actId="931"/>
          <ac:spMkLst>
            <pc:docMk/>
            <pc:sldMk cId="3417015329" sldId="977"/>
            <ac:spMk id="6" creationId="{418072A1-BED4-4A45-A7B6-446568619304}"/>
          </ac:spMkLst>
        </pc:spChg>
        <pc:spChg chg="add mod ord">
          <ac:chgData name="Offenhauser, Brooke (MDH)" userId="e0ca9da4-1966-4bb8-a229-0f8b3ae67c8c" providerId="ADAL" clId="{D48655E3-8078-46A8-97E9-ADF87DB8C8CC}" dt="2022-06-01T14:34:41.362" v="10331" actId="20577"/>
          <ac:spMkLst>
            <pc:docMk/>
            <pc:sldMk cId="3417015329" sldId="977"/>
            <ac:spMk id="7" creationId="{DEB99AA3-0150-4A98-86B9-71CCCAAC47B4}"/>
          </ac:spMkLst>
        </pc:spChg>
        <pc:picChg chg="add mod">
          <ac:chgData name="Offenhauser, Brooke (MDH)" userId="e0ca9da4-1966-4bb8-a229-0f8b3ae67c8c" providerId="ADAL" clId="{D48655E3-8078-46A8-97E9-ADF87DB8C8CC}" dt="2022-06-01T14:36:31.576" v="10563" actId="962"/>
          <ac:picMkLst>
            <pc:docMk/>
            <pc:sldMk cId="3417015329" sldId="977"/>
            <ac:picMk id="9" creationId="{D8DC04B2-9284-4FB6-8E9A-7200365454C4}"/>
          </ac:picMkLst>
        </pc:picChg>
      </pc:sldChg>
      <pc:sldChg chg="modSp new mod modNotesTx">
        <pc:chgData name="Offenhauser, Brooke (MDH)" userId="e0ca9da4-1966-4bb8-a229-0f8b3ae67c8c" providerId="ADAL" clId="{D48655E3-8078-46A8-97E9-ADF87DB8C8CC}" dt="2022-06-01T14:38:16.750" v="10645" actId="20577"/>
        <pc:sldMkLst>
          <pc:docMk/>
          <pc:sldMk cId="486657770" sldId="978"/>
        </pc:sldMkLst>
        <pc:spChg chg="mod">
          <ac:chgData name="Offenhauser, Brooke (MDH)" userId="e0ca9da4-1966-4bb8-a229-0f8b3ae67c8c" providerId="ADAL" clId="{D48655E3-8078-46A8-97E9-ADF87DB8C8CC}" dt="2022-06-01T14:36:56.550" v="10589" actId="20577"/>
          <ac:spMkLst>
            <pc:docMk/>
            <pc:sldMk cId="486657770" sldId="978"/>
            <ac:spMk id="2" creationId="{5B8F5ABA-9104-4581-8FCF-514E7EE54E11}"/>
          </ac:spMkLst>
        </pc:spChg>
        <pc:spChg chg="mod">
          <ac:chgData name="Offenhauser, Brooke (MDH)" userId="e0ca9da4-1966-4bb8-a229-0f8b3ae67c8c" providerId="ADAL" clId="{D48655E3-8078-46A8-97E9-ADF87DB8C8CC}" dt="2022-06-01T14:38:16.750" v="10645" actId="20577"/>
          <ac:spMkLst>
            <pc:docMk/>
            <pc:sldMk cId="486657770" sldId="978"/>
            <ac:spMk id="3" creationId="{5DC4D47B-848C-4C78-8F7B-FFFE123D3075}"/>
          </ac:spMkLst>
        </pc:spChg>
      </pc:sldChg>
      <pc:sldChg chg="modSp new mod modNotesTx">
        <pc:chgData name="Offenhauser, Brooke (MDH)" userId="e0ca9da4-1966-4bb8-a229-0f8b3ae67c8c" providerId="ADAL" clId="{D48655E3-8078-46A8-97E9-ADF87DB8C8CC}" dt="2022-06-01T14:42:04.595" v="10763" actId="20577"/>
        <pc:sldMkLst>
          <pc:docMk/>
          <pc:sldMk cId="821292929" sldId="979"/>
        </pc:sldMkLst>
        <pc:spChg chg="mod">
          <ac:chgData name="Offenhauser, Brooke (MDH)" userId="e0ca9da4-1966-4bb8-a229-0f8b3ae67c8c" providerId="ADAL" clId="{D48655E3-8078-46A8-97E9-ADF87DB8C8CC}" dt="2022-06-01T14:39:17.742" v="10696" actId="20577"/>
          <ac:spMkLst>
            <pc:docMk/>
            <pc:sldMk cId="821292929" sldId="979"/>
            <ac:spMk id="2" creationId="{B5137F98-FBE8-4BDA-AAC7-903D69B64311}"/>
          </ac:spMkLst>
        </pc:spChg>
        <pc:spChg chg="mod">
          <ac:chgData name="Offenhauser, Brooke (MDH)" userId="e0ca9da4-1966-4bb8-a229-0f8b3ae67c8c" providerId="ADAL" clId="{D48655E3-8078-46A8-97E9-ADF87DB8C8CC}" dt="2022-06-01T14:42:04.595" v="10763" actId="20577"/>
          <ac:spMkLst>
            <pc:docMk/>
            <pc:sldMk cId="821292929" sldId="979"/>
            <ac:spMk id="3" creationId="{B2562598-6970-4D7D-B8EA-FFBB19518B31}"/>
          </ac:spMkLst>
        </pc:spChg>
      </pc:sldChg>
      <pc:sldChg chg="addSp delSp modSp new mod modClrScheme addCm delCm modCm chgLayout modNotesTx">
        <pc:chgData name="Offenhauser, Brooke (MDH)" userId="e0ca9da4-1966-4bb8-a229-0f8b3ae67c8c" providerId="ADAL" clId="{D48655E3-8078-46A8-97E9-ADF87DB8C8CC}" dt="2022-06-01T15:51:06.889" v="12136" actId="962"/>
        <pc:sldMkLst>
          <pc:docMk/>
          <pc:sldMk cId="2221549243" sldId="980"/>
        </pc:sldMkLst>
        <pc:spChg chg="mod ord">
          <ac:chgData name="Offenhauser, Brooke (MDH)" userId="e0ca9da4-1966-4bb8-a229-0f8b3ae67c8c" providerId="ADAL" clId="{D48655E3-8078-46A8-97E9-ADF87DB8C8CC}" dt="2022-06-01T15:45:26.682" v="11512" actId="700"/>
          <ac:spMkLst>
            <pc:docMk/>
            <pc:sldMk cId="2221549243" sldId="980"/>
            <ac:spMk id="2" creationId="{AF67D58C-83C6-4EE4-B44B-20D85A70A9CF}"/>
          </ac:spMkLst>
        </pc:spChg>
        <pc:spChg chg="del">
          <ac:chgData name="Offenhauser, Brooke (MDH)" userId="e0ca9da4-1966-4bb8-a229-0f8b3ae67c8c" providerId="ADAL" clId="{D48655E3-8078-46A8-97E9-ADF87DB8C8CC}" dt="2022-06-01T14:44:29.814" v="10878" actId="931"/>
          <ac:spMkLst>
            <pc:docMk/>
            <pc:sldMk cId="2221549243" sldId="980"/>
            <ac:spMk id="3" creationId="{F3DF7473-76EF-4B80-B7EE-A533FDC50157}"/>
          </ac:spMkLst>
        </pc:spChg>
        <pc:spChg chg="mod ord">
          <ac:chgData name="Offenhauser, Brooke (MDH)" userId="e0ca9da4-1966-4bb8-a229-0f8b3ae67c8c" providerId="ADAL" clId="{D48655E3-8078-46A8-97E9-ADF87DB8C8CC}" dt="2022-06-01T15:45:26.682" v="11512" actId="700"/>
          <ac:spMkLst>
            <pc:docMk/>
            <pc:sldMk cId="2221549243" sldId="980"/>
            <ac:spMk id="4" creationId="{B06211EB-F86C-4891-8534-786D05101284}"/>
          </ac:spMkLst>
        </pc:spChg>
        <pc:spChg chg="mod ord">
          <ac:chgData name="Offenhauser, Brooke (MDH)" userId="e0ca9da4-1966-4bb8-a229-0f8b3ae67c8c" providerId="ADAL" clId="{D48655E3-8078-46A8-97E9-ADF87DB8C8CC}" dt="2022-06-01T15:45:26.682" v="11512" actId="700"/>
          <ac:spMkLst>
            <pc:docMk/>
            <pc:sldMk cId="2221549243" sldId="980"/>
            <ac:spMk id="5" creationId="{73F6D0CF-5F42-40E8-ABDD-82EE6F1FA9B2}"/>
          </ac:spMkLst>
        </pc:spChg>
        <pc:spChg chg="add del mod ord">
          <ac:chgData name="Offenhauser, Brooke (MDH)" userId="e0ca9da4-1966-4bb8-a229-0f8b3ae67c8c" providerId="ADAL" clId="{D48655E3-8078-46A8-97E9-ADF87DB8C8CC}" dt="2022-06-01T15:45:26.682" v="11512" actId="700"/>
          <ac:spMkLst>
            <pc:docMk/>
            <pc:sldMk cId="2221549243" sldId="980"/>
            <ac:spMk id="9" creationId="{875B1F11-CEDE-44DA-9797-50892752E00A}"/>
          </ac:spMkLst>
        </pc:spChg>
        <pc:spChg chg="add del mod ord">
          <ac:chgData name="Offenhauser, Brooke (MDH)" userId="e0ca9da4-1966-4bb8-a229-0f8b3ae67c8c" providerId="ADAL" clId="{D48655E3-8078-46A8-97E9-ADF87DB8C8CC}" dt="2022-06-01T15:48:32.849" v="11671" actId="931"/>
          <ac:spMkLst>
            <pc:docMk/>
            <pc:sldMk cId="2221549243" sldId="980"/>
            <ac:spMk id="10" creationId="{F68776A4-E807-495C-B26B-EAD882BA6C5F}"/>
          </ac:spMkLst>
        </pc:spChg>
        <pc:spChg chg="add mod ord">
          <ac:chgData name="Offenhauser, Brooke (MDH)" userId="e0ca9da4-1966-4bb8-a229-0f8b3ae67c8c" providerId="ADAL" clId="{D48655E3-8078-46A8-97E9-ADF87DB8C8CC}" dt="2022-06-01T15:49:16.143" v="11685" actId="1076"/>
          <ac:spMkLst>
            <pc:docMk/>
            <pc:sldMk cId="2221549243" sldId="980"/>
            <ac:spMk id="11" creationId="{E7B814F1-6CE9-42D5-A653-9C095C964A2E}"/>
          </ac:spMkLst>
        </pc:spChg>
        <pc:picChg chg="add del mod">
          <ac:chgData name="Offenhauser, Brooke (MDH)" userId="e0ca9da4-1966-4bb8-a229-0f8b3ae67c8c" providerId="ADAL" clId="{D48655E3-8078-46A8-97E9-ADF87DB8C8CC}" dt="2022-06-01T15:45:17.903" v="11509" actId="478"/>
          <ac:picMkLst>
            <pc:docMk/>
            <pc:sldMk cId="2221549243" sldId="980"/>
            <ac:picMk id="7" creationId="{AAB7DD3D-57FD-4B7C-8F11-61C00A0B1FB0}"/>
          </ac:picMkLst>
        </pc:picChg>
        <pc:picChg chg="add mod">
          <ac:chgData name="Offenhauser, Brooke (MDH)" userId="e0ca9da4-1966-4bb8-a229-0f8b3ae67c8c" providerId="ADAL" clId="{D48655E3-8078-46A8-97E9-ADF87DB8C8CC}" dt="2022-06-01T15:51:06.889" v="12136" actId="962"/>
          <ac:picMkLst>
            <pc:docMk/>
            <pc:sldMk cId="2221549243" sldId="980"/>
            <ac:picMk id="13" creationId="{5C96FC2F-7350-40DE-97DB-63D91A489468}"/>
          </ac:picMkLst>
        </pc:picChg>
      </pc:sldChg>
      <pc:sldChg chg="modSp new mod modNotesTx">
        <pc:chgData name="Offenhauser, Brooke (MDH)" userId="e0ca9da4-1966-4bb8-a229-0f8b3ae67c8c" providerId="ADAL" clId="{D48655E3-8078-46A8-97E9-ADF87DB8C8CC}" dt="2022-06-01T14:47:17.359" v="10922" actId="20577"/>
        <pc:sldMkLst>
          <pc:docMk/>
          <pc:sldMk cId="2353183735" sldId="981"/>
        </pc:sldMkLst>
        <pc:spChg chg="mod">
          <ac:chgData name="Offenhauser, Brooke (MDH)" userId="e0ca9da4-1966-4bb8-a229-0f8b3ae67c8c" providerId="ADAL" clId="{D48655E3-8078-46A8-97E9-ADF87DB8C8CC}" dt="2022-06-01T14:46:25.219" v="10911" actId="20577"/>
          <ac:spMkLst>
            <pc:docMk/>
            <pc:sldMk cId="2353183735" sldId="981"/>
            <ac:spMk id="2" creationId="{9D0AD874-34F9-45CF-A6E2-267FDB1F59CE}"/>
          </ac:spMkLst>
        </pc:spChg>
        <pc:spChg chg="mod">
          <ac:chgData name="Offenhauser, Brooke (MDH)" userId="e0ca9da4-1966-4bb8-a229-0f8b3ae67c8c" providerId="ADAL" clId="{D48655E3-8078-46A8-97E9-ADF87DB8C8CC}" dt="2022-06-01T14:47:17.359" v="10922" actId="20577"/>
          <ac:spMkLst>
            <pc:docMk/>
            <pc:sldMk cId="2353183735" sldId="981"/>
            <ac:spMk id="3" creationId="{8C6D775E-FDD7-4A4D-B1C7-B67654357B97}"/>
          </ac:spMkLst>
        </pc:spChg>
      </pc:sldChg>
      <pc:sldChg chg="addSp delSp modSp new mod addCm delCm modCm modNotesTx">
        <pc:chgData name="Offenhauser, Brooke (MDH)" userId="e0ca9da4-1966-4bb8-a229-0f8b3ae67c8c" providerId="ADAL" clId="{D48655E3-8078-46A8-97E9-ADF87DB8C8CC}" dt="2022-06-09T14:47:04.080" v="24836" actId="1592"/>
        <pc:sldMkLst>
          <pc:docMk/>
          <pc:sldMk cId="591930380" sldId="982"/>
        </pc:sldMkLst>
        <pc:spChg chg="mod">
          <ac:chgData name="Offenhauser, Brooke (MDH)" userId="e0ca9da4-1966-4bb8-a229-0f8b3ae67c8c" providerId="ADAL" clId="{D48655E3-8078-46A8-97E9-ADF87DB8C8CC}" dt="2022-06-01T14:48:21.874" v="10943" actId="20577"/>
          <ac:spMkLst>
            <pc:docMk/>
            <pc:sldMk cId="591930380" sldId="982"/>
            <ac:spMk id="2" creationId="{8E94F504-48F8-40EF-8642-CD4F213909CD}"/>
          </ac:spMkLst>
        </pc:spChg>
        <pc:spChg chg="add del mod">
          <ac:chgData name="Offenhauser, Brooke (MDH)" userId="e0ca9da4-1966-4bb8-a229-0f8b3ae67c8c" providerId="ADAL" clId="{D48655E3-8078-46A8-97E9-ADF87DB8C8CC}" dt="2022-06-06T14:37:51.053" v="12199" actId="3680"/>
          <ac:spMkLst>
            <pc:docMk/>
            <pc:sldMk cId="591930380" sldId="982"/>
            <ac:spMk id="3" creationId="{C74B7A24-C6B5-4E6A-A583-991315729A7C}"/>
          </ac:spMkLst>
        </pc:spChg>
        <pc:graphicFrameChg chg="add del mod ord modGraphic">
          <ac:chgData name="Offenhauser, Brooke (MDH)" userId="e0ca9da4-1966-4bb8-a229-0f8b3ae67c8c" providerId="ADAL" clId="{D48655E3-8078-46A8-97E9-ADF87DB8C8CC}" dt="2022-06-06T14:37:42.778" v="12198" actId="3680"/>
          <ac:graphicFrameMkLst>
            <pc:docMk/>
            <pc:sldMk cId="591930380" sldId="982"/>
            <ac:graphicFrameMk id="6" creationId="{888E5808-C4C2-4836-BB33-EBA3015A7A80}"/>
          </ac:graphicFrameMkLst>
        </pc:graphicFrameChg>
        <pc:graphicFrameChg chg="add mod ord modGraphic">
          <ac:chgData name="Offenhauser, Brooke (MDH)" userId="e0ca9da4-1966-4bb8-a229-0f8b3ae67c8c" providerId="ADAL" clId="{D48655E3-8078-46A8-97E9-ADF87DB8C8CC}" dt="2022-06-06T14:40:26.599" v="12672" actId="5793"/>
          <ac:graphicFrameMkLst>
            <pc:docMk/>
            <pc:sldMk cId="591930380" sldId="982"/>
            <ac:graphicFrameMk id="7" creationId="{D6553AA6-73BF-49B0-A069-1F46D2752742}"/>
          </ac:graphicFrameMkLst>
        </pc:graphicFrameChg>
        <pc:picChg chg="mod">
          <ac:chgData name="Offenhauser, Brooke (MDH)" userId="e0ca9da4-1966-4bb8-a229-0f8b3ae67c8c" providerId="ADAL" clId="{D48655E3-8078-46A8-97E9-ADF87DB8C8CC}" dt="2022-06-09T14:46:56.041" v="24835" actId="962"/>
          <ac:picMkLst>
            <pc:docMk/>
            <pc:sldMk cId="591930380" sldId="982"/>
            <ac:picMk id="10" creationId="{980191D0-0990-4783-9C08-8C77367F59CC}"/>
          </ac:picMkLst>
        </pc:picChg>
      </pc:sldChg>
      <pc:sldChg chg="addSp delSp modSp new mod modClrScheme addCm delCm modCm chgLayout modNotesTx">
        <pc:chgData name="Offenhauser, Brooke (MDH)" userId="e0ca9da4-1966-4bb8-a229-0f8b3ae67c8c" providerId="ADAL" clId="{D48655E3-8078-46A8-97E9-ADF87DB8C8CC}" dt="2022-06-01T15:52:06.755" v="12144" actId="1592"/>
        <pc:sldMkLst>
          <pc:docMk/>
          <pc:sldMk cId="4225805615" sldId="983"/>
        </pc:sldMkLst>
        <pc:spChg chg="mod ord">
          <ac:chgData name="Offenhauser, Brooke (MDH)" userId="e0ca9da4-1966-4bb8-a229-0f8b3ae67c8c" providerId="ADAL" clId="{D48655E3-8078-46A8-97E9-ADF87DB8C8CC}" dt="2022-06-01T14:50:50.159" v="10971" actId="700"/>
          <ac:spMkLst>
            <pc:docMk/>
            <pc:sldMk cId="4225805615" sldId="983"/>
            <ac:spMk id="2" creationId="{64974F32-0FC9-4465-8D6B-1381D97129FC}"/>
          </ac:spMkLst>
        </pc:spChg>
        <pc:spChg chg="del mod ord">
          <ac:chgData name="Offenhauser, Brooke (MDH)" userId="e0ca9da4-1966-4bb8-a229-0f8b3ae67c8c" providerId="ADAL" clId="{D48655E3-8078-46A8-97E9-ADF87DB8C8CC}" dt="2022-06-01T14:50:50.159" v="10971" actId="700"/>
          <ac:spMkLst>
            <pc:docMk/>
            <pc:sldMk cId="4225805615" sldId="983"/>
            <ac:spMk id="3" creationId="{53A2B857-2319-4D4D-A26E-82F4126AF1F4}"/>
          </ac:spMkLst>
        </pc:spChg>
        <pc:spChg chg="mod ord">
          <ac:chgData name="Offenhauser, Brooke (MDH)" userId="e0ca9da4-1966-4bb8-a229-0f8b3ae67c8c" providerId="ADAL" clId="{D48655E3-8078-46A8-97E9-ADF87DB8C8CC}" dt="2022-06-01T14:50:50.159" v="10971" actId="700"/>
          <ac:spMkLst>
            <pc:docMk/>
            <pc:sldMk cId="4225805615" sldId="983"/>
            <ac:spMk id="4" creationId="{F7660ADE-6394-4AE2-9D85-1475AB20A688}"/>
          </ac:spMkLst>
        </pc:spChg>
        <pc:spChg chg="mod ord">
          <ac:chgData name="Offenhauser, Brooke (MDH)" userId="e0ca9da4-1966-4bb8-a229-0f8b3ae67c8c" providerId="ADAL" clId="{D48655E3-8078-46A8-97E9-ADF87DB8C8CC}" dt="2022-06-01T14:50:50.159" v="10971" actId="700"/>
          <ac:spMkLst>
            <pc:docMk/>
            <pc:sldMk cId="4225805615" sldId="983"/>
            <ac:spMk id="5" creationId="{9E7F5EA7-6915-478E-A6F3-CAF24C90BEC9}"/>
          </ac:spMkLst>
        </pc:spChg>
        <pc:spChg chg="add mod ord">
          <ac:chgData name="Offenhauser, Brooke (MDH)" userId="e0ca9da4-1966-4bb8-a229-0f8b3ae67c8c" providerId="ADAL" clId="{D48655E3-8078-46A8-97E9-ADF87DB8C8CC}" dt="2022-06-01T15:52:00.668" v="12140" actId="14100"/>
          <ac:spMkLst>
            <pc:docMk/>
            <pc:sldMk cId="4225805615" sldId="983"/>
            <ac:spMk id="6" creationId="{E4D8FBA4-25F2-4213-9D16-5E1837F474CC}"/>
          </ac:spMkLst>
        </pc:spChg>
        <pc:spChg chg="add del mod ord">
          <ac:chgData name="Offenhauser, Brooke (MDH)" userId="e0ca9da4-1966-4bb8-a229-0f8b3ae67c8c" providerId="ADAL" clId="{D48655E3-8078-46A8-97E9-ADF87DB8C8CC}" dt="2022-06-01T14:51:44.497" v="10982" actId="931"/>
          <ac:spMkLst>
            <pc:docMk/>
            <pc:sldMk cId="4225805615" sldId="983"/>
            <ac:spMk id="7" creationId="{8678D195-A996-4F38-AE4C-2467B5F14BC1}"/>
          </ac:spMkLst>
        </pc:spChg>
        <pc:spChg chg="add mod">
          <ac:chgData name="Offenhauser, Brooke (MDH)" userId="e0ca9da4-1966-4bb8-a229-0f8b3ae67c8c" providerId="ADAL" clId="{D48655E3-8078-46A8-97E9-ADF87DB8C8CC}" dt="2022-06-01T15:52:03.153" v="12143" actId="20577"/>
          <ac:spMkLst>
            <pc:docMk/>
            <pc:sldMk cId="4225805615" sldId="983"/>
            <ac:spMk id="11" creationId="{F844E58F-2030-4743-B90F-3E27D68CBC5E}"/>
          </ac:spMkLst>
        </pc:spChg>
        <pc:picChg chg="add del mod">
          <ac:chgData name="Offenhauser, Brooke (MDH)" userId="e0ca9da4-1966-4bb8-a229-0f8b3ae67c8c" providerId="ADAL" clId="{D48655E3-8078-46A8-97E9-ADF87DB8C8CC}" dt="2022-06-01T15:51:50.352" v="12137" actId="478"/>
          <ac:picMkLst>
            <pc:docMk/>
            <pc:sldMk cId="4225805615" sldId="983"/>
            <ac:picMk id="9" creationId="{2E798915-888F-480B-885E-CE63FC5B614B}"/>
          </ac:picMkLst>
        </pc:picChg>
      </pc:sldChg>
      <pc:sldChg chg="addSp delSp modSp new mod modClrScheme chgLayout modNotesTx">
        <pc:chgData name="Offenhauser, Brooke (MDH)" userId="e0ca9da4-1966-4bb8-a229-0f8b3ae67c8c" providerId="ADAL" clId="{D48655E3-8078-46A8-97E9-ADF87DB8C8CC}" dt="2022-06-06T14:48:40.440" v="13743" actId="20577"/>
        <pc:sldMkLst>
          <pc:docMk/>
          <pc:sldMk cId="312277027" sldId="984"/>
        </pc:sldMkLst>
        <pc:spChg chg="mod ord">
          <ac:chgData name="Offenhauser, Brooke (MDH)" userId="e0ca9da4-1966-4bb8-a229-0f8b3ae67c8c" providerId="ADAL" clId="{D48655E3-8078-46A8-97E9-ADF87DB8C8CC}" dt="2022-06-06T14:44:07.531" v="12720" actId="700"/>
          <ac:spMkLst>
            <pc:docMk/>
            <pc:sldMk cId="312277027" sldId="984"/>
            <ac:spMk id="2" creationId="{8347F5E6-DE4C-49E3-B506-D05664F5398C}"/>
          </ac:spMkLst>
        </pc:spChg>
        <pc:spChg chg="del mod ord">
          <ac:chgData name="Offenhauser, Brooke (MDH)" userId="e0ca9da4-1966-4bb8-a229-0f8b3ae67c8c" providerId="ADAL" clId="{D48655E3-8078-46A8-97E9-ADF87DB8C8CC}" dt="2022-06-06T14:44:07.531" v="12720" actId="700"/>
          <ac:spMkLst>
            <pc:docMk/>
            <pc:sldMk cId="312277027" sldId="984"/>
            <ac:spMk id="3" creationId="{B6C11BB9-6D8F-47FF-844C-CBC2CE944539}"/>
          </ac:spMkLst>
        </pc:spChg>
        <pc:spChg chg="mod ord">
          <ac:chgData name="Offenhauser, Brooke (MDH)" userId="e0ca9da4-1966-4bb8-a229-0f8b3ae67c8c" providerId="ADAL" clId="{D48655E3-8078-46A8-97E9-ADF87DB8C8CC}" dt="2022-06-06T14:44:07.531" v="12720" actId="700"/>
          <ac:spMkLst>
            <pc:docMk/>
            <pc:sldMk cId="312277027" sldId="984"/>
            <ac:spMk id="4" creationId="{2904F70B-3933-4A07-B94F-107093C26B5B}"/>
          </ac:spMkLst>
        </pc:spChg>
        <pc:spChg chg="mod ord">
          <ac:chgData name="Offenhauser, Brooke (MDH)" userId="e0ca9da4-1966-4bb8-a229-0f8b3ae67c8c" providerId="ADAL" clId="{D48655E3-8078-46A8-97E9-ADF87DB8C8CC}" dt="2022-06-06T14:44:07.531" v="12720" actId="700"/>
          <ac:spMkLst>
            <pc:docMk/>
            <pc:sldMk cId="312277027" sldId="984"/>
            <ac:spMk id="5" creationId="{68D3B328-1423-47F0-A967-9971303B542F}"/>
          </ac:spMkLst>
        </pc:spChg>
        <pc:spChg chg="add del mod ord">
          <ac:chgData name="Offenhauser, Brooke (MDH)" userId="e0ca9da4-1966-4bb8-a229-0f8b3ae67c8c" providerId="ADAL" clId="{D48655E3-8078-46A8-97E9-ADF87DB8C8CC}" dt="2022-06-06T14:44:28.676" v="12721" actId="931"/>
          <ac:spMkLst>
            <pc:docMk/>
            <pc:sldMk cId="312277027" sldId="984"/>
            <ac:spMk id="6" creationId="{27BA07BD-C858-4C68-9773-4910BB2314B5}"/>
          </ac:spMkLst>
        </pc:spChg>
        <pc:spChg chg="add mod ord">
          <ac:chgData name="Offenhauser, Brooke (MDH)" userId="e0ca9da4-1966-4bb8-a229-0f8b3ae67c8c" providerId="ADAL" clId="{D48655E3-8078-46A8-97E9-ADF87DB8C8CC}" dt="2022-06-06T14:45:21.310" v="12786" actId="1076"/>
          <ac:spMkLst>
            <pc:docMk/>
            <pc:sldMk cId="312277027" sldId="984"/>
            <ac:spMk id="7" creationId="{7E933D06-B3A2-42A4-88AD-289711DEFB90}"/>
          </ac:spMkLst>
        </pc:spChg>
        <pc:picChg chg="add mod">
          <ac:chgData name="Offenhauser, Brooke (MDH)" userId="e0ca9da4-1966-4bb8-a229-0f8b3ae67c8c" providerId="ADAL" clId="{D48655E3-8078-46A8-97E9-ADF87DB8C8CC}" dt="2022-06-06T14:48:21.105" v="13741" actId="962"/>
          <ac:picMkLst>
            <pc:docMk/>
            <pc:sldMk cId="312277027" sldId="984"/>
            <ac:picMk id="9" creationId="{930A4453-ACE4-4DB1-8BB2-1B7E179A3056}"/>
          </ac:picMkLst>
        </pc:picChg>
      </pc:sldChg>
      <pc:sldChg chg="modSp new mod">
        <pc:chgData name="Offenhauser, Brooke (MDH)" userId="e0ca9da4-1966-4bb8-a229-0f8b3ae67c8c" providerId="ADAL" clId="{D48655E3-8078-46A8-97E9-ADF87DB8C8CC}" dt="2022-06-06T14:49:13.494" v="13803" actId="20577"/>
        <pc:sldMkLst>
          <pc:docMk/>
          <pc:sldMk cId="1932382676" sldId="985"/>
        </pc:sldMkLst>
        <pc:spChg chg="mod">
          <ac:chgData name="Offenhauser, Brooke (MDH)" userId="e0ca9da4-1966-4bb8-a229-0f8b3ae67c8c" providerId="ADAL" clId="{D48655E3-8078-46A8-97E9-ADF87DB8C8CC}" dt="2022-06-06T14:49:13.494" v="13803" actId="20577"/>
          <ac:spMkLst>
            <pc:docMk/>
            <pc:sldMk cId="1932382676" sldId="985"/>
            <ac:spMk id="2" creationId="{E680BB5B-BE05-4F2A-9C0E-80A6750966F1}"/>
          </ac:spMkLst>
        </pc:spChg>
        <pc:spChg chg="mod">
          <ac:chgData name="Offenhauser, Brooke (MDH)" userId="e0ca9da4-1966-4bb8-a229-0f8b3ae67c8c" providerId="ADAL" clId="{D48655E3-8078-46A8-97E9-ADF87DB8C8CC}" dt="2022-06-06T14:49:02.812" v="13750" actId="20577"/>
          <ac:spMkLst>
            <pc:docMk/>
            <pc:sldMk cId="1932382676" sldId="985"/>
            <ac:spMk id="3" creationId="{096BE24B-DB81-43AD-BF99-9202BF910820}"/>
          </ac:spMkLst>
        </pc:spChg>
      </pc:sldChg>
      <pc:sldChg chg="modSp new mod modNotesTx">
        <pc:chgData name="Offenhauser, Brooke (MDH)" userId="e0ca9da4-1966-4bb8-a229-0f8b3ae67c8c" providerId="ADAL" clId="{D48655E3-8078-46A8-97E9-ADF87DB8C8CC}" dt="2022-06-06T14:50:10.707" v="13880" actId="27636"/>
        <pc:sldMkLst>
          <pc:docMk/>
          <pc:sldMk cId="2547211020" sldId="986"/>
        </pc:sldMkLst>
        <pc:spChg chg="mod">
          <ac:chgData name="Offenhauser, Brooke (MDH)" userId="e0ca9da4-1966-4bb8-a229-0f8b3ae67c8c" providerId="ADAL" clId="{D48655E3-8078-46A8-97E9-ADF87DB8C8CC}" dt="2022-06-06T14:49:30.823" v="13853" actId="20577"/>
          <ac:spMkLst>
            <pc:docMk/>
            <pc:sldMk cId="2547211020" sldId="986"/>
            <ac:spMk id="2" creationId="{B578DCC5-9AFE-4A3A-98D4-771C2207D3CD}"/>
          </ac:spMkLst>
        </pc:spChg>
        <pc:spChg chg="mod">
          <ac:chgData name="Offenhauser, Brooke (MDH)" userId="e0ca9da4-1966-4bb8-a229-0f8b3ae67c8c" providerId="ADAL" clId="{D48655E3-8078-46A8-97E9-ADF87DB8C8CC}" dt="2022-06-06T14:50:10.707" v="13880" actId="27636"/>
          <ac:spMkLst>
            <pc:docMk/>
            <pc:sldMk cId="2547211020" sldId="986"/>
            <ac:spMk id="3" creationId="{81A17B3A-0A4F-4A4A-8843-5BFFEEE3DC1C}"/>
          </ac:spMkLst>
        </pc:spChg>
      </pc:sldChg>
      <pc:sldChg chg="addSp delSp modSp new mod modClrScheme chgLayout modNotesTx">
        <pc:chgData name="Offenhauser, Brooke (MDH)" userId="e0ca9da4-1966-4bb8-a229-0f8b3ae67c8c" providerId="ADAL" clId="{D48655E3-8078-46A8-97E9-ADF87DB8C8CC}" dt="2022-06-06T15:03:25.611" v="14190" actId="20577"/>
        <pc:sldMkLst>
          <pc:docMk/>
          <pc:sldMk cId="2351510744" sldId="987"/>
        </pc:sldMkLst>
        <pc:spChg chg="mod ord">
          <ac:chgData name="Offenhauser, Brooke (MDH)" userId="e0ca9da4-1966-4bb8-a229-0f8b3ae67c8c" providerId="ADAL" clId="{D48655E3-8078-46A8-97E9-ADF87DB8C8CC}" dt="2022-06-06T15:03:25.611" v="14190" actId="20577"/>
          <ac:spMkLst>
            <pc:docMk/>
            <pc:sldMk cId="2351510744" sldId="987"/>
            <ac:spMk id="2" creationId="{34570180-A7A4-478E-917B-012122388524}"/>
          </ac:spMkLst>
        </pc:spChg>
        <pc:spChg chg="mod ord">
          <ac:chgData name="Offenhauser, Brooke (MDH)" userId="e0ca9da4-1966-4bb8-a229-0f8b3ae67c8c" providerId="ADAL" clId="{D48655E3-8078-46A8-97E9-ADF87DB8C8CC}" dt="2022-06-06T14:53:35.370" v="14027" actId="27636"/>
          <ac:spMkLst>
            <pc:docMk/>
            <pc:sldMk cId="2351510744" sldId="987"/>
            <ac:spMk id="3" creationId="{BA82A668-6E71-4A98-A4F0-7F67F1B06150}"/>
          </ac:spMkLst>
        </pc:spChg>
        <pc:spChg chg="mod ord">
          <ac:chgData name="Offenhauser, Brooke (MDH)" userId="e0ca9da4-1966-4bb8-a229-0f8b3ae67c8c" providerId="ADAL" clId="{D48655E3-8078-46A8-97E9-ADF87DB8C8CC}" dt="2022-06-06T14:53:24.877" v="14020" actId="700"/>
          <ac:spMkLst>
            <pc:docMk/>
            <pc:sldMk cId="2351510744" sldId="987"/>
            <ac:spMk id="4" creationId="{2628D0F7-0128-4E87-A954-80C47026F0E5}"/>
          </ac:spMkLst>
        </pc:spChg>
        <pc:spChg chg="mod ord">
          <ac:chgData name="Offenhauser, Brooke (MDH)" userId="e0ca9da4-1966-4bb8-a229-0f8b3ae67c8c" providerId="ADAL" clId="{D48655E3-8078-46A8-97E9-ADF87DB8C8CC}" dt="2022-06-06T14:53:24.877" v="14020" actId="700"/>
          <ac:spMkLst>
            <pc:docMk/>
            <pc:sldMk cId="2351510744" sldId="987"/>
            <ac:spMk id="5" creationId="{E21A9A80-4F72-4EC3-A050-ACA10D4E6F3E}"/>
          </ac:spMkLst>
        </pc:spChg>
        <pc:spChg chg="add del mod ord">
          <ac:chgData name="Offenhauser, Brooke (MDH)" userId="e0ca9da4-1966-4bb8-a229-0f8b3ae67c8c" providerId="ADAL" clId="{D48655E3-8078-46A8-97E9-ADF87DB8C8CC}" dt="2022-06-06T14:53:29.531" v="14022" actId="931"/>
          <ac:spMkLst>
            <pc:docMk/>
            <pc:sldMk cId="2351510744" sldId="987"/>
            <ac:spMk id="6" creationId="{39FC77D9-E53F-45D6-A65F-9026E2B7A2E7}"/>
          </ac:spMkLst>
        </pc:spChg>
        <pc:picChg chg="add mod">
          <ac:chgData name="Offenhauser, Brooke (MDH)" userId="e0ca9da4-1966-4bb8-a229-0f8b3ae67c8c" providerId="ADAL" clId="{D48655E3-8078-46A8-97E9-ADF87DB8C8CC}" dt="2022-06-06T14:54:55.380" v="14114" actId="962"/>
          <ac:picMkLst>
            <pc:docMk/>
            <pc:sldMk cId="2351510744" sldId="987"/>
            <ac:picMk id="8" creationId="{D58582D7-9BC0-44C8-AC75-72FD6EFEF5DA}"/>
          </ac:picMkLst>
        </pc:picChg>
      </pc:sldChg>
      <pc:sldChg chg="addSp delSp modSp new mod modClrScheme chgLayout modNotesTx">
        <pc:chgData name="Offenhauser, Brooke (MDH)" userId="e0ca9da4-1966-4bb8-a229-0f8b3ae67c8c" providerId="ADAL" clId="{D48655E3-8078-46A8-97E9-ADF87DB8C8CC}" dt="2022-06-06T15:05:30.420" v="14287"/>
        <pc:sldMkLst>
          <pc:docMk/>
          <pc:sldMk cId="1549233067" sldId="988"/>
        </pc:sldMkLst>
        <pc:spChg chg="mod ord">
          <ac:chgData name="Offenhauser, Brooke (MDH)" userId="e0ca9da4-1966-4bb8-a229-0f8b3ae67c8c" providerId="ADAL" clId="{D48655E3-8078-46A8-97E9-ADF87DB8C8CC}" dt="2022-06-06T15:04:36.934" v="14232" actId="700"/>
          <ac:spMkLst>
            <pc:docMk/>
            <pc:sldMk cId="1549233067" sldId="988"/>
            <ac:spMk id="2" creationId="{54211329-0E8B-4359-B52C-579B4E3E9F80}"/>
          </ac:spMkLst>
        </pc:spChg>
        <pc:spChg chg="mod ord">
          <ac:chgData name="Offenhauser, Brooke (MDH)" userId="e0ca9da4-1966-4bb8-a229-0f8b3ae67c8c" providerId="ADAL" clId="{D48655E3-8078-46A8-97E9-ADF87DB8C8CC}" dt="2022-06-06T15:04:46.894" v="14238" actId="27636"/>
          <ac:spMkLst>
            <pc:docMk/>
            <pc:sldMk cId="1549233067" sldId="988"/>
            <ac:spMk id="3" creationId="{081ADC60-2FA5-43DA-B37A-0E2F5F63318D}"/>
          </ac:spMkLst>
        </pc:spChg>
        <pc:spChg chg="mod ord">
          <ac:chgData name="Offenhauser, Brooke (MDH)" userId="e0ca9da4-1966-4bb8-a229-0f8b3ae67c8c" providerId="ADAL" clId="{D48655E3-8078-46A8-97E9-ADF87DB8C8CC}" dt="2022-06-06T15:04:36.934" v="14232" actId="700"/>
          <ac:spMkLst>
            <pc:docMk/>
            <pc:sldMk cId="1549233067" sldId="988"/>
            <ac:spMk id="4" creationId="{472E135A-FE3A-49CB-81AD-FBB1FDB388F1}"/>
          </ac:spMkLst>
        </pc:spChg>
        <pc:spChg chg="mod ord">
          <ac:chgData name="Offenhauser, Brooke (MDH)" userId="e0ca9da4-1966-4bb8-a229-0f8b3ae67c8c" providerId="ADAL" clId="{D48655E3-8078-46A8-97E9-ADF87DB8C8CC}" dt="2022-06-06T15:04:36.934" v="14232" actId="700"/>
          <ac:spMkLst>
            <pc:docMk/>
            <pc:sldMk cId="1549233067" sldId="988"/>
            <ac:spMk id="5" creationId="{09EAB097-0F22-4519-84C5-0B807D264195}"/>
          </ac:spMkLst>
        </pc:spChg>
        <pc:spChg chg="add del mod ord">
          <ac:chgData name="Offenhauser, Brooke (MDH)" userId="e0ca9da4-1966-4bb8-a229-0f8b3ae67c8c" providerId="ADAL" clId="{D48655E3-8078-46A8-97E9-ADF87DB8C8CC}" dt="2022-06-06T15:04:42.182" v="14234" actId="931"/>
          <ac:spMkLst>
            <pc:docMk/>
            <pc:sldMk cId="1549233067" sldId="988"/>
            <ac:spMk id="6" creationId="{880435BC-ED51-4CB9-8EE4-063DDF2FA493}"/>
          </ac:spMkLst>
        </pc:spChg>
        <pc:picChg chg="add mod">
          <ac:chgData name="Offenhauser, Brooke (MDH)" userId="e0ca9da4-1966-4bb8-a229-0f8b3ae67c8c" providerId="ADAL" clId="{D48655E3-8078-46A8-97E9-ADF87DB8C8CC}" dt="2022-06-06T15:05:17.872" v="14286" actId="962"/>
          <ac:picMkLst>
            <pc:docMk/>
            <pc:sldMk cId="1549233067" sldId="988"/>
            <ac:picMk id="8" creationId="{501C29F0-902F-4709-A4AA-544AD9686B62}"/>
          </ac:picMkLst>
        </pc:picChg>
      </pc:sldChg>
      <pc:sldChg chg="modSp add mod ord">
        <pc:chgData name="Offenhauser, Brooke (MDH)" userId="e0ca9da4-1966-4bb8-a229-0f8b3ae67c8c" providerId="ADAL" clId="{D48655E3-8078-46A8-97E9-ADF87DB8C8CC}" dt="2022-06-01T14:39:03.993" v="10663" actId="20577"/>
        <pc:sldMkLst>
          <pc:docMk/>
          <pc:sldMk cId="1425987570" sldId="989"/>
        </pc:sldMkLst>
        <pc:spChg chg="mod">
          <ac:chgData name="Offenhauser, Brooke (MDH)" userId="e0ca9da4-1966-4bb8-a229-0f8b3ae67c8c" providerId="ADAL" clId="{D48655E3-8078-46A8-97E9-ADF87DB8C8CC}" dt="2022-06-01T14:39:03.993" v="10663" actId="20577"/>
          <ac:spMkLst>
            <pc:docMk/>
            <pc:sldMk cId="1425987570" sldId="989"/>
            <ac:spMk id="2" creationId="{A5928933-0DF2-4EF9-9DA4-C5DA66C1BE06}"/>
          </ac:spMkLst>
        </pc:spChg>
      </pc:sldChg>
      <pc:sldChg chg="modSp mod modNotesTx">
        <pc:chgData name="Offenhauser, Brooke (MDH)" userId="e0ca9da4-1966-4bb8-a229-0f8b3ae67c8c" providerId="ADAL" clId="{D48655E3-8078-46A8-97E9-ADF87DB8C8CC}" dt="2022-06-06T16:28:46.945" v="20841" actId="962"/>
        <pc:sldMkLst>
          <pc:docMk/>
          <pc:sldMk cId="4007506171" sldId="990"/>
        </pc:sldMkLst>
        <pc:spChg chg="mod">
          <ac:chgData name="Offenhauser, Brooke (MDH)" userId="e0ca9da4-1966-4bb8-a229-0f8b3ae67c8c" providerId="ADAL" clId="{D48655E3-8078-46A8-97E9-ADF87DB8C8CC}" dt="2022-06-01T15:43:27.300" v="11505"/>
          <ac:spMkLst>
            <pc:docMk/>
            <pc:sldMk cId="4007506171" sldId="990"/>
            <ac:spMk id="7" creationId="{160496AB-D8DA-438E-B6BA-2DB96DC528F2}"/>
          </ac:spMkLst>
        </pc:spChg>
        <pc:spChg chg="mod">
          <ac:chgData name="Offenhauser, Brooke (MDH)" userId="e0ca9da4-1966-4bb8-a229-0f8b3ae67c8c" providerId="ADAL" clId="{D48655E3-8078-46A8-97E9-ADF87DB8C8CC}" dt="2022-06-06T16:28:03.124" v="20799" actId="14100"/>
          <ac:spMkLst>
            <pc:docMk/>
            <pc:sldMk cId="4007506171" sldId="990"/>
            <ac:spMk id="8" creationId="{B8F6FCD8-D8D3-41F1-8924-2A89EF4EDB17}"/>
          </ac:spMkLst>
        </pc:spChg>
        <pc:picChg chg="mod">
          <ac:chgData name="Offenhauser, Brooke (MDH)" userId="e0ca9da4-1966-4bb8-a229-0f8b3ae67c8c" providerId="ADAL" clId="{D48655E3-8078-46A8-97E9-ADF87DB8C8CC}" dt="2022-06-06T16:28:46.945" v="20841" actId="962"/>
          <ac:picMkLst>
            <pc:docMk/>
            <pc:sldMk cId="4007506171" sldId="990"/>
            <ac:picMk id="6" creationId="{5A691118-E61A-44C7-B723-7F58CC4AB2F2}"/>
          </ac:picMkLst>
        </pc:picChg>
      </pc:sldChg>
      <pc:sldChg chg="modSp new mod addCm modCm">
        <pc:chgData name="Offenhauser, Brooke (MDH)" userId="e0ca9da4-1966-4bb8-a229-0f8b3ae67c8c" providerId="ADAL" clId="{D48655E3-8078-46A8-97E9-ADF87DB8C8CC}" dt="2022-06-06T15:07:28.805" v="14350"/>
        <pc:sldMkLst>
          <pc:docMk/>
          <pc:sldMk cId="2781446375" sldId="991"/>
        </pc:sldMkLst>
        <pc:spChg chg="mod">
          <ac:chgData name="Offenhauser, Brooke (MDH)" userId="e0ca9da4-1966-4bb8-a229-0f8b3ae67c8c" providerId="ADAL" clId="{D48655E3-8078-46A8-97E9-ADF87DB8C8CC}" dt="2022-06-06T15:06:20.598" v="14341" actId="20577"/>
          <ac:spMkLst>
            <pc:docMk/>
            <pc:sldMk cId="2781446375" sldId="991"/>
            <ac:spMk id="2" creationId="{76BA10CF-0CA4-413A-B849-655AE54A72D7}"/>
          </ac:spMkLst>
        </pc:spChg>
        <pc:spChg chg="mod">
          <ac:chgData name="Offenhauser, Brooke (MDH)" userId="e0ca9da4-1966-4bb8-a229-0f8b3ae67c8c" providerId="ADAL" clId="{D48655E3-8078-46A8-97E9-ADF87DB8C8CC}" dt="2022-06-06T15:07:05.861" v="14348" actId="20577"/>
          <ac:spMkLst>
            <pc:docMk/>
            <pc:sldMk cId="2781446375" sldId="991"/>
            <ac:spMk id="3" creationId="{6A9426D3-2E8B-4249-A7E8-726B0BA3E249}"/>
          </ac:spMkLst>
        </pc:spChg>
      </pc:sldChg>
      <pc:sldChg chg="new del">
        <pc:chgData name="Offenhauser, Brooke (MDH)" userId="e0ca9da4-1966-4bb8-a229-0f8b3ae67c8c" providerId="ADAL" clId="{D48655E3-8078-46A8-97E9-ADF87DB8C8CC}" dt="2022-06-01T15:45:24.185" v="11511" actId="680"/>
        <pc:sldMkLst>
          <pc:docMk/>
          <pc:sldMk cId="3563106027" sldId="991"/>
        </pc:sldMkLst>
      </pc:sldChg>
      <pc:sldChg chg="addSp delSp modSp new mod">
        <pc:chgData name="Offenhauser, Brooke (MDH)" userId="e0ca9da4-1966-4bb8-a229-0f8b3ae67c8c" providerId="ADAL" clId="{D48655E3-8078-46A8-97E9-ADF87DB8C8CC}" dt="2022-06-07T19:57:56.050" v="24319" actId="962"/>
        <pc:sldMkLst>
          <pc:docMk/>
          <pc:sldMk cId="1432382452" sldId="992"/>
        </pc:sldMkLst>
        <pc:spChg chg="mod">
          <ac:chgData name="Offenhauser, Brooke (MDH)" userId="e0ca9da4-1966-4bb8-a229-0f8b3ae67c8c" providerId="ADAL" clId="{D48655E3-8078-46A8-97E9-ADF87DB8C8CC}" dt="2022-06-06T15:16:33.092" v="14667" actId="20577"/>
          <ac:spMkLst>
            <pc:docMk/>
            <pc:sldMk cId="1432382452" sldId="992"/>
            <ac:spMk id="2" creationId="{E00BF9BF-5DC1-4BE8-A4BC-FE917E99638E}"/>
          </ac:spMkLst>
        </pc:spChg>
        <pc:spChg chg="del">
          <ac:chgData name="Offenhauser, Brooke (MDH)" userId="e0ca9da4-1966-4bb8-a229-0f8b3ae67c8c" providerId="ADAL" clId="{D48655E3-8078-46A8-97E9-ADF87DB8C8CC}" dt="2022-06-06T15:11:18.410" v="14525" actId="1032"/>
          <ac:spMkLst>
            <pc:docMk/>
            <pc:sldMk cId="1432382452" sldId="992"/>
            <ac:spMk id="3" creationId="{F82640E1-7111-4395-8394-1269FC3ADACB}"/>
          </ac:spMkLst>
        </pc:spChg>
        <pc:spChg chg="add del mod">
          <ac:chgData name="Offenhauser, Brooke (MDH)" userId="e0ca9da4-1966-4bb8-a229-0f8b3ae67c8c" providerId="ADAL" clId="{D48655E3-8078-46A8-97E9-ADF87DB8C8CC}" dt="2022-06-06T15:11:36.133" v="14551" actId="478"/>
          <ac:spMkLst>
            <pc:docMk/>
            <pc:sldMk cId="1432382452" sldId="992"/>
            <ac:spMk id="8" creationId="{DEEC5627-86C1-4993-8E20-2A07D1D7D454}"/>
          </ac:spMkLst>
        </pc:spChg>
        <pc:spChg chg="add del mod">
          <ac:chgData name="Offenhauser, Brooke (MDH)" userId="e0ca9da4-1966-4bb8-a229-0f8b3ae67c8c" providerId="ADAL" clId="{D48655E3-8078-46A8-97E9-ADF87DB8C8CC}" dt="2022-06-06T15:14:15.916" v="14629"/>
          <ac:spMkLst>
            <pc:docMk/>
            <pc:sldMk cId="1432382452" sldId="992"/>
            <ac:spMk id="10" creationId="{9C500FBE-55CC-4677-B977-8B5475A44C4F}"/>
          </ac:spMkLst>
        </pc:spChg>
        <pc:graphicFrameChg chg="add del mod modGraphic">
          <ac:chgData name="Offenhauser, Brooke (MDH)" userId="e0ca9da4-1966-4bb8-a229-0f8b3ae67c8c" providerId="ADAL" clId="{D48655E3-8078-46A8-97E9-ADF87DB8C8CC}" dt="2022-06-06T15:13:37.987" v="14625" actId="21"/>
          <ac:graphicFrameMkLst>
            <pc:docMk/>
            <pc:sldMk cId="1432382452" sldId="992"/>
            <ac:graphicFrameMk id="6" creationId="{796573F9-8C32-443F-A798-700C64769643}"/>
          </ac:graphicFrameMkLst>
        </pc:graphicFrameChg>
        <pc:graphicFrameChg chg="add mod">
          <ac:chgData name="Offenhauser, Brooke (MDH)" userId="e0ca9da4-1966-4bb8-a229-0f8b3ae67c8c" providerId="ADAL" clId="{D48655E3-8078-46A8-97E9-ADF87DB8C8CC}" dt="2022-06-07T19:57:56.050" v="24319" actId="962"/>
          <ac:graphicFrameMkLst>
            <pc:docMk/>
            <pc:sldMk cId="1432382452" sldId="992"/>
            <ac:graphicFrameMk id="11" creationId="{9C8A5E9E-85C9-45F9-9E11-2E2951EA9BA2}"/>
          </ac:graphicFrameMkLst>
        </pc:graphicFrameChg>
      </pc:sldChg>
      <pc:sldChg chg="addSp delSp modSp new mod modNotesTx">
        <pc:chgData name="Offenhauser, Brooke (MDH)" userId="e0ca9da4-1966-4bb8-a229-0f8b3ae67c8c" providerId="ADAL" clId="{D48655E3-8078-46A8-97E9-ADF87DB8C8CC}" dt="2022-06-06T15:22:24.958" v="15984"/>
        <pc:sldMkLst>
          <pc:docMk/>
          <pc:sldMk cId="3149218369" sldId="993"/>
        </pc:sldMkLst>
        <pc:spChg chg="mod">
          <ac:chgData name="Offenhauser, Brooke (MDH)" userId="e0ca9da4-1966-4bb8-a229-0f8b3ae67c8c" providerId="ADAL" clId="{D48655E3-8078-46A8-97E9-ADF87DB8C8CC}" dt="2022-06-06T15:18:56.982" v="14700" actId="20577"/>
          <ac:spMkLst>
            <pc:docMk/>
            <pc:sldMk cId="3149218369" sldId="993"/>
            <ac:spMk id="2" creationId="{1F6DE839-F582-4B87-A4AC-C69A7243A534}"/>
          </ac:spMkLst>
        </pc:spChg>
        <pc:spChg chg="del">
          <ac:chgData name="Offenhauser, Brooke (MDH)" userId="e0ca9da4-1966-4bb8-a229-0f8b3ae67c8c" providerId="ADAL" clId="{D48655E3-8078-46A8-97E9-ADF87DB8C8CC}" dt="2022-06-06T15:19:03.563" v="14701" actId="931"/>
          <ac:spMkLst>
            <pc:docMk/>
            <pc:sldMk cId="3149218369" sldId="993"/>
            <ac:spMk id="3" creationId="{15D19B9B-1608-422F-953A-AF132F388AB8}"/>
          </ac:spMkLst>
        </pc:spChg>
        <pc:picChg chg="add mod">
          <ac:chgData name="Offenhauser, Brooke (MDH)" userId="e0ca9da4-1966-4bb8-a229-0f8b3ae67c8c" providerId="ADAL" clId="{D48655E3-8078-46A8-97E9-ADF87DB8C8CC}" dt="2022-06-06T15:22:05.990" v="15983" actId="962"/>
          <ac:picMkLst>
            <pc:docMk/>
            <pc:sldMk cId="3149218369" sldId="993"/>
            <ac:picMk id="7" creationId="{E75F0BA7-FD11-4B3D-AD04-4D06F6BF24CC}"/>
          </ac:picMkLst>
        </pc:picChg>
      </pc:sldChg>
      <pc:sldChg chg="addSp delSp modSp new mod modClrScheme chgLayout modNotesTx">
        <pc:chgData name="Offenhauser, Brooke (MDH)" userId="e0ca9da4-1966-4bb8-a229-0f8b3ae67c8c" providerId="ADAL" clId="{D48655E3-8078-46A8-97E9-ADF87DB8C8CC}" dt="2022-06-06T15:25:07.417" v="16231" actId="1076"/>
        <pc:sldMkLst>
          <pc:docMk/>
          <pc:sldMk cId="2047443641" sldId="994"/>
        </pc:sldMkLst>
        <pc:spChg chg="del mod ord">
          <ac:chgData name="Offenhauser, Brooke (MDH)" userId="e0ca9da4-1966-4bb8-a229-0f8b3ae67c8c" providerId="ADAL" clId="{D48655E3-8078-46A8-97E9-ADF87DB8C8CC}" dt="2022-06-06T15:22:44.940" v="15985" actId="700"/>
          <ac:spMkLst>
            <pc:docMk/>
            <pc:sldMk cId="2047443641" sldId="994"/>
            <ac:spMk id="2" creationId="{9DCAE0A7-7AC6-4C6D-9855-4BEBE3B5AF15}"/>
          </ac:spMkLst>
        </pc:spChg>
        <pc:spChg chg="del mod ord">
          <ac:chgData name="Offenhauser, Brooke (MDH)" userId="e0ca9da4-1966-4bb8-a229-0f8b3ae67c8c" providerId="ADAL" clId="{D48655E3-8078-46A8-97E9-ADF87DB8C8CC}" dt="2022-06-06T15:22:44.940" v="15985" actId="700"/>
          <ac:spMkLst>
            <pc:docMk/>
            <pc:sldMk cId="2047443641" sldId="994"/>
            <ac:spMk id="3" creationId="{05E8D177-DD60-4B1D-A115-7EBEFA3CBEC0}"/>
          </ac:spMkLst>
        </pc:spChg>
        <pc:spChg chg="mod ord">
          <ac:chgData name="Offenhauser, Brooke (MDH)" userId="e0ca9da4-1966-4bb8-a229-0f8b3ae67c8c" providerId="ADAL" clId="{D48655E3-8078-46A8-97E9-ADF87DB8C8CC}" dt="2022-06-06T15:22:44.940" v="15985" actId="700"/>
          <ac:spMkLst>
            <pc:docMk/>
            <pc:sldMk cId="2047443641" sldId="994"/>
            <ac:spMk id="4" creationId="{954DF723-E7C6-4BC5-A555-B159C9E24BC9}"/>
          </ac:spMkLst>
        </pc:spChg>
        <pc:spChg chg="mod ord">
          <ac:chgData name="Offenhauser, Brooke (MDH)" userId="e0ca9da4-1966-4bb8-a229-0f8b3ae67c8c" providerId="ADAL" clId="{D48655E3-8078-46A8-97E9-ADF87DB8C8CC}" dt="2022-06-06T15:22:44.940" v="15985" actId="700"/>
          <ac:spMkLst>
            <pc:docMk/>
            <pc:sldMk cId="2047443641" sldId="994"/>
            <ac:spMk id="5" creationId="{BCDBE5B1-1779-404A-9926-13AE3EA06FFD}"/>
          </ac:spMkLst>
        </pc:spChg>
        <pc:spChg chg="add mod ord">
          <ac:chgData name="Offenhauser, Brooke (MDH)" userId="e0ca9da4-1966-4bb8-a229-0f8b3ae67c8c" providerId="ADAL" clId="{D48655E3-8078-46A8-97E9-ADF87DB8C8CC}" dt="2022-06-06T15:23:29.435" v="16013" actId="20577"/>
          <ac:spMkLst>
            <pc:docMk/>
            <pc:sldMk cId="2047443641" sldId="994"/>
            <ac:spMk id="6" creationId="{1083E1E0-EEB0-4FB2-B964-2AE24C2083DC}"/>
          </ac:spMkLst>
        </pc:spChg>
        <pc:spChg chg="add mod ord">
          <ac:chgData name="Offenhauser, Brooke (MDH)" userId="e0ca9da4-1966-4bb8-a229-0f8b3ae67c8c" providerId="ADAL" clId="{D48655E3-8078-46A8-97E9-ADF87DB8C8CC}" dt="2022-06-06T15:24:21.483" v="16019" actId="14100"/>
          <ac:spMkLst>
            <pc:docMk/>
            <pc:sldMk cId="2047443641" sldId="994"/>
            <ac:spMk id="7" creationId="{FC579E54-5AEF-4A0B-A6C0-A9E2E2928C1C}"/>
          </ac:spMkLst>
        </pc:spChg>
        <pc:spChg chg="add del mod ord">
          <ac:chgData name="Offenhauser, Brooke (MDH)" userId="e0ca9da4-1966-4bb8-a229-0f8b3ae67c8c" providerId="ADAL" clId="{D48655E3-8078-46A8-97E9-ADF87DB8C8CC}" dt="2022-06-06T15:24:13.446" v="16014" actId="931"/>
          <ac:spMkLst>
            <pc:docMk/>
            <pc:sldMk cId="2047443641" sldId="994"/>
            <ac:spMk id="8" creationId="{9A658E29-5CEF-4A19-A00A-E1A227873200}"/>
          </ac:spMkLst>
        </pc:spChg>
        <pc:picChg chg="add mod">
          <ac:chgData name="Offenhauser, Brooke (MDH)" userId="e0ca9da4-1966-4bb8-a229-0f8b3ae67c8c" providerId="ADAL" clId="{D48655E3-8078-46A8-97E9-ADF87DB8C8CC}" dt="2022-06-06T15:25:07.417" v="16231" actId="1076"/>
          <ac:picMkLst>
            <pc:docMk/>
            <pc:sldMk cId="2047443641" sldId="994"/>
            <ac:picMk id="10" creationId="{E9DC6077-DD84-4659-B000-8CC4EFAF2D45}"/>
          </ac:picMkLst>
        </pc:picChg>
      </pc:sldChg>
      <pc:sldChg chg="addSp delSp modSp new mod modClrScheme chgLayout modNotesTx">
        <pc:chgData name="Offenhauser, Brooke (MDH)" userId="e0ca9da4-1966-4bb8-a229-0f8b3ae67c8c" providerId="ADAL" clId="{D48655E3-8078-46A8-97E9-ADF87DB8C8CC}" dt="2022-06-06T15:33:37.716" v="16465" actId="962"/>
        <pc:sldMkLst>
          <pc:docMk/>
          <pc:sldMk cId="3571689370" sldId="995"/>
        </pc:sldMkLst>
        <pc:spChg chg="mod ord">
          <ac:chgData name="Offenhauser, Brooke (MDH)" userId="e0ca9da4-1966-4bb8-a229-0f8b3ae67c8c" providerId="ADAL" clId="{D48655E3-8078-46A8-97E9-ADF87DB8C8CC}" dt="2022-06-06T15:31:59.574" v="16248" actId="700"/>
          <ac:spMkLst>
            <pc:docMk/>
            <pc:sldMk cId="3571689370" sldId="995"/>
            <ac:spMk id="2" creationId="{B6061BCC-FE28-443C-AC95-A63D6A4E1255}"/>
          </ac:spMkLst>
        </pc:spChg>
        <pc:spChg chg="del mod ord">
          <ac:chgData name="Offenhauser, Brooke (MDH)" userId="e0ca9da4-1966-4bb8-a229-0f8b3ae67c8c" providerId="ADAL" clId="{D48655E3-8078-46A8-97E9-ADF87DB8C8CC}" dt="2022-06-06T15:31:59.574" v="16248" actId="700"/>
          <ac:spMkLst>
            <pc:docMk/>
            <pc:sldMk cId="3571689370" sldId="995"/>
            <ac:spMk id="3" creationId="{3FC3AF08-606C-41E0-917A-1B9B39F0E409}"/>
          </ac:spMkLst>
        </pc:spChg>
        <pc:spChg chg="mod ord">
          <ac:chgData name="Offenhauser, Brooke (MDH)" userId="e0ca9da4-1966-4bb8-a229-0f8b3ae67c8c" providerId="ADAL" clId="{D48655E3-8078-46A8-97E9-ADF87DB8C8CC}" dt="2022-06-06T15:31:59.574" v="16248" actId="700"/>
          <ac:spMkLst>
            <pc:docMk/>
            <pc:sldMk cId="3571689370" sldId="995"/>
            <ac:spMk id="4" creationId="{9D75FD7B-62AE-4F28-8660-CBA08E987B7D}"/>
          </ac:spMkLst>
        </pc:spChg>
        <pc:spChg chg="mod ord">
          <ac:chgData name="Offenhauser, Brooke (MDH)" userId="e0ca9da4-1966-4bb8-a229-0f8b3ae67c8c" providerId="ADAL" clId="{D48655E3-8078-46A8-97E9-ADF87DB8C8CC}" dt="2022-06-06T15:31:59.574" v="16248" actId="700"/>
          <ac:spMkLst>
            <pc:docMk/>
            <pc:sldMk cId="3571689370" sldId="995"/>
            <ac:spMk id="5" creationId="{DA04C40A-14BD-4695-922D-F2B44928263B}"/>
          </ac:spMkLst>
        </pc:spChg>
        <pc:spChg chg="add del mod ord">
          <ac:chgData name="Offenhauser, Brooke (MDH)" userId="e0ca9da4-1966-4bb8-a229-0f8b3ae67c8c" providerId="ADAL" clId="{D48655E3-8078-46A8-97E9-ADF87DB8C8CC}" dt="2022-06-06T15:32:53.233" v="16260" actId="931"/>
          <ac:spMkLst>
            <pc:docMk/>
            <pc:sldMk cId="3571689370" sldId="995"/>
            <ac:spMk id="6" creationId="{2DFAF728-DE90-470F-A3F3-7871EF4E134F}"/>
          </ac:spMkLst>
        </pc:spChg>
        <pc:spChg chg="add mod ord">
          <ac:chgData name="Offenhauser, Brooke (MDH)" userId="e0ca9da4-1966-4bb8-a229-0f8b3ae67c8c" providerId="ADAL" clId="{D48655E3-8078-46A8-97E9-ADF87DB8C8CC}" dt="2022-06-06T15:33:00.120" v="16265" actId="14100"/>
          <ac:spMkLst>
            <pc:docMk/>
            <pc:sldMk cId="3571689370" sldId="995"/>
            <ac:spMk id="7" creationId="{E3884AA4-BCB0-443A-8064-04864028D2BF}"/>
          </ac:spMkLst>
        </pc:spChg>
        <pc:picChg chg="add mod">
          <ac:chgData name="Offenhauser, Brooke (MDH)" userId="e0ca9da4-1966-4bb8-a229-0f8b3ae67c8c" providerId="ADAL" clId="{D48655E3-8078-46A8-97E9-ADF87DB8C8CC}" dt="2022-06-06T15:33:37.716" v="16465" actId="962"/>
          <ac:picMkLst>
            <pc:docMk/>
            <pc:sldMk cId="3571689370" sldId="995"/>
            <ac:picMk id="9" creationId="{B8B8D75C-D159-4F1F-9FF1-5153F5044621}"/>
          </ac:picMkLst>
        </pc:picChg>
      </pc:sldChg>
      <pc:sldChg chg="addSp delSp modSp new add del mod modClrScheme addCm modCm chgLayout modNotesTx">
        <pc:chgData name="Offenhauser, Brooke (MDH)" userId="e0ca9da4-1966-4bb8-a229-0f8b3ae67c8c" providerId="ADAL" clId="{D48655E3-8078-46A8-97E9-ADF87DB8C8CC}" dt="2022-06-09T14:47:33.624" v="24841" actId="47"/>
        <pc:sldMkLst>
          <pc:docMk/>
          <pc:sldMk cId="75028839" sldId="996"/>
        </pc:sldMkLst>
        <pc:spChg chg="mod ord">
          <ac:chgData name="Offenhauser, Brooke (MDH)" userId="e0ca9da4-1966-4bb8-a229-0f8b3ae67c8c" providerId="ADAL" clId="{D48655E3-8078-46A8-97E9-ADF87DB8C8CC}" dt="2022-06-06T15:36:22.159" v="16630" actId="700"/>
          <ac:spMkLst>
            <pc:docMk/>
            <pc:sldMk cId="75028839" sldId="996"/>
            <ac:spMk id="2" creationId="{1F5EB136-7D43-4B7B-AD72-706A707FAF6B}"/>
          </ac:spMkLst>
        </pc:spChg>
        <pc:spChg chg="del">
          <ac:chgData name="Offenhauser, Brooke (MDH)" userId="e0ca9da4-1966-4bb8-a229-0f8b3ae67c8c" providerId="ADAL" clId="{D48655E3-8078-46A8-97E9-ADF87DB8C8CC}" dt="2022-06-06T15:36:11.815" v="16626" actId="931"/>
          <ac:spMkLst>
            <pc:docMk/>
            <pc:sldMk cId="75028839" sldId="996"/>
            <ac:spMk id="3" creationId="{0FA968D1-1BF7-4E47-971A-0BE00C1466E6}"/>
          </ac:spMkLst>
        </pc:spChg>
        <pc:spChg chg="mod ord">
          <ac:chgData name="Offenhauser, Brooke (MDH)" userId="e0ca9da4-1966-4bb8-a229-0f8b3ae67c8c" providerId="ADAL" clId="{D48655E3-8078-46A8-97E9-ADF87DB8C8CC}" dt="2022-06-06T15:36:22.159" v="16630" actId="700"/>
          <ac:spMkLst>
            <pc:docMk/>
            <pc:sldMk cId="75028839" sldId="996"/>
            <ac:spMk id="4" creationId="{FF788605-5A9B-4E81-93E2-CB2EE87EC1AE}"/>
          </ac:spMkLst>
        </pc:spChg>
        <pc:spChg chg="mod ord">
          <ac:chgData name="Offenhauser, Brooke (MDH)" userId="e0ca9da4-1966-4bb8-a229-0f8b3ae67c8c" providerId="ADAL" clId="{D48655E3-8078-46A8-97E9-ADF87DB8C8CC}" dt="2022-06-06T15:36:22.159" v="16630" actId="700"/>
          <ac:spMkLst>
            <pc:docMk/>
            <pc:sldMk cId="75028839" sldId="996"/>
            <ac:spMk id="5" creationId="{5FBDC536-ED68-4F5B-8617-823A41649F31}"/>
          </ac:spMkLst>
        </pc:spChg>
        <pc:spChg chg="add mod ord">
          <ac:chgData name="Offenhauser, Brooke (MDH)" userId="e0ca9da4-1966-4bb8-a229-0f8b3ae67c8c" providerId="ADAL" clId="{D48655E3-8078-46A8-97E9-ADF87DB8C8CC}" dt="2022-06-06T15:36:52.627" v="16644" actId="1076"/>
          <ac:spMkLst>
            <pc:docMk/>
            <pc:sldMk cId="75028839" sldId="996"/>
            <ac:spMk id="10" creationId="{985E6B2F-5805-4046-98C4-6C3E85E1007D}"/>
          </ac:spMkLst>
        </pc:spChg>
        <pc:picChg chg="add mod ord">
          <ac:chgData name="Offenhauser, Brooke (MDH)" userId="e0ca9da4-1966-4bb8-a229-0f8b3ae67c8c" providerId="ADAL" clId="{D48655E3-8078-46A8-97E9-ADF87DB8C8CC}" dt="2022-06-09T14:47:30.422" v="24840" actId="962"/>
          <ac:picMkLst>
            <pc:docMk/>
            <pc:sldMk cId="75028839" sldId="996"/>
            <ac:picMk id="9" creationId="{4685865C-0263-4045-9DE7-DE2C2051C43F}"/>
          </ac:picMkLst>
        </pc:picChg>
      </pc:sldChg>
      <pc:sldChg chg="addSp delSp modSp new mod modNotesTx">
        <pc:chgData name="Offenhauser, Brooke (MDH)" userId="e0ca9da4-1966-4bb8-a229-0f8b3ae67c8c" providerId="ADAL" clId="{D48655E3-8078-46A8-97E9-ADF87DB8C8CC}" dt="2022-06-06T15:43:06.020" v="19015" actId="962"/>
        <pc:sldMkLst>
          <pc:docMk/>
          <pc:sldMk cId="3273913479" sldId="997"/>
        </pc:sldMkLst>
        <pc:spChg chg="mod">
          <ac:chgData name="Offenhauser, Brooke (MDH)" userId="e0ca9da4-1966-4bb8-a229-0f8b3ae67c8c" providerId="ADAL" clId="{D48655E3-8078-46A8-97E9-ADF87DB8C8CC}" dt="2022-06-06T15:41:10.435" v="18218" actId="20577"/>
          <ac:spMkLst>
            <pc:docMk/>
            <pc:sldMk cId="3273913479" sldId="997"/>
            <ac:spMk id="2" creationId="{D97AABB3-B30C-480A-A3DA-BA268ADDA40D}"/>
          </ac:spMkLst>
        </pc:spChg>
        <pc:spChg chg="del">
          <ac:chgData name="Offenhauser, Brooke (MDH)" userId="e0ca9da4-1966-4bb8-a229-0f8b3ae67c8c" providerId="ADAL" clId="{D48655E3-8078-46A8-97E9-ADF87DB8C8CC}" dt="2022-06-06T15:41:38.810" v="18222" actId="931"/>
          <ac:spMkLst>
            <pc:docMk/>
            <pc:sldMk cId="3273913479" sldId="997"/>
            <ac:spMk id="3" creationId="{274DECF8-CE66-4461-B5AE-FA3FC57A828B}"/>
          </ac:spMkLst>
        </pc:spChg>
        <pc:picChg chg="add mod">
          <ac:chgData name="Offenhauser, Brooke (MDH)" userId="e0ca9da4-1966-4bb8-a229-0f8b3ae67c8c" providerId="ADAL" clId="{D48655E3-8078-46A8-97E9-ADF87DB8C8CC}" dt="2022-06-06T15:43:06.020" v="19015" actId="962"/>
          <ac:picMkLst>
            <pc:docMk/>
            <pc:sldMk cId="3273913479" sldId="997"/>
            <ac:picMk id="7" creationId="{27818B6C-E6A8-4280-A0DC-20917894215A}"/>
          </ac:picMkLst>
        </pc:picChg>
      </pc:sldChg>
      <pc:sldChg chg="addSp delSp modSp new mod modNotesTx">
        <pc:chgData name="Offenhauser, Brooke (MDH)" userId="e0ca9da4-1966-4bb8-a229-0f8b3ae67c8c" providerId="ADAL" clId="{D48655E3-8078-46A8-97E9-ADF87DB8C8CC}" dt="2022-06-06T15:45:05.132" v="19366" actId="962"/>
        <pc:sldMkLst>
          <pc:docMk/>
          <pc:sldMk cId="420896806" sldId="998"/>
        </pc:sldMkLst>
        <pc:spChg chg="mod">
          <ac:chgData name="Offenhauser, Brooke (MDH)" userId="e0ca9da4-1966-4bb8-a229-0f8b3ae67c8c" providerId="ADAL" clId="{D48655E3-8078-46A8-97E9-ADF87DB8C8CC}" dt="2022-06-06T15:43:53.048" v="19038" actId="20577"/>
          <ac:spMkLst>
            <pc:docMk/>
            <pc:sldMk cId="420896806" sldId="998"/>
            <ac:spMk id="2" creationId="{131E3EE5-93E4-4088-8FEA-E93EFB6BEA53}"/>
          </ac:spMkLst>
        </pc:spChg>
        <pc:spChg chg="del">
          <ac:chgData name="Offenhauser, Brooke (MDH)" userId="e0ca9da4-1966-4bb8-a229-0f8b3ae67c8c" providerId="ADAL" clId="{D48655E3-8078-46A8-97E9-ADF87DB8C8CC}" dt="2022-06-06T15:43:58.119" v="19039" actId="931"/>
          <ac:spMkLst>
            <pc:docMk/>
            <pc:sldMk cId="420896806" sldId="998"/>
            <ac:spMk id="3" creationId="{09516478-B965-4B5F-887B-F81D40AE224A}"/>
          </ac:spMkLst>
        </pc:spChg>
        <pc:picChg chg="add mod">
          <ac:chgData name="Offenhauser, Brooke (MDH)" userId="e0ca9da4-1966-4bb8-a229-0f8b3ae67c8c" providerId="ADAL" clId="{D48655E3-8078-46A8-97E9-ADF87DB8C8CC}" dt="2022-06-06T15:45:05.132" v="19366" actId="962"/>
          <ac:picMkLst>
            <pc:docMk/>
            <pc:sldMk cId="420896806" sldId="998"/>
            <ac:picMk id="7" creationId="{B6E2842E-8ECD-49D7-BE11-E5039A14D702}"/>
          </ac:picMkLst>
        </pc:picChg>
      </pc:sldChg>
      <pc:sldChg chg="addSp delSp modSp new mod modClrScheme chgLayout modNotesTx">
        <pc:chgData name="Offenhauser, Brooke (MDH)" userId="e0ca9da4-1966-4bb8-a229-0f8b3ae67c8c" providerId="ADAL" clId="{D48655E3-8078-46A8-97E9-ADF87DB8C8CC}" dt="2022-06-06T15:51:57.568" v="19659" actId="20577"/>
        <pc:sldMkLst>
          <pc:docMk/>
          <pc:sldMk cId="2426486026" sldId="999"/>
        </pc:sldMkLst>
        <pc:spChg chg="del mod ord">
          <ac:chgData name="Offenhauser, Brooke (MDH)" userId="e0ca9da4-1966-4bb8-a229-0f8b3ae67c8c" providerId="ADAL" clId="{D48655E3-8078-46A8-97E9-ADF87DB8C8CC}" dt="2022-06-06T15:45:31.266" v="19367" actId="700"/>
          <ac:spMkLst>
            <pc:docMk/>
            <pc:sldMk cId="2426486026" sldId="999"/>
            <ac:spMk id="2" creationId="{AE3E2033-AE06-44BB-A519-43B85C53B8C1}"/>
          </ac:spMkLst>
        </pc:spChg>
        <pc:spChg chg="del mod ord">
          <ac:chgData name="Offenhauser, Brooke (MDH)" userId="e0ca9da4-1966-4bb8-a229-0f8b3ae67c8c" providerId="ADAL" clId="{D48655E3-8078-46A8-97E9-ADF87DB8C8CC}" dt="2022-06-06T15:45:31.266" v="19367" actId="700"/>
          <ac:spMkLst>
            <pc:docMk/>
            <pc:sldMk cId="2426486026" sldId="999"/>
            <ac:spMk id="3" creationId="{AC525D44-C417-41E3-9C78-44215DEFED4B}"/>
          </ac:spMkLst>
        </pc:spChg>
        <pc:spChg chg="mod ord">
          <ac:chgData name="Offenhauser, Brooke (MDH)" userId="e0ca9da4-1966-4bb8-a229-0f8b3ae67c8c" providerId="ADAL" clId="{D48655E3-8078-46A8-97E9-ADF87DB8C8CC}" dt="2022-06-06T15:50:37.492" v="19463" actId="1076"/>
          <ac:spMkLst>
            <pc:docMk/>
            <pc:sldMk cId="2426486026" sldId="999"/>
            <ac:spMk id="4" creationId="{5B263889-7549-4F4A-A421-62349FC0305D}"/>
          </ac:spMkLst>
        </pc:spChg>
        <pc:spChg chg="mod ord">
          <ac:chgData name="Offenhauser, Brooke (MDH)" userId="e0ca9da4-1966-4bb8-a229-0f8b3ae67c8c" providerId="ADAL" clId="{D48655E3-8078-46A8-97E9-ADF87DB8C8CC}" dt="2022-06-06T15:45:31.266" v="19367" actId="700"/>
          <ac:spMkLst>
            <pc:docMk/>
            <pc:sldMk cId="2426486026" sldId="999"/>
            <ac:spMk id="5" creationId="{80DA0309-11E7-4975-B4A3-0E465D121A3C}"/>
          </ac:spMkLst>
        </pc:spChg>
        <pc:spChg chg="add mod ord">
          <ac:chgData name="Offenhauser, Brooke (MDH)" userId="e0ca9da4-1966-4bb8-a229-0f8b3ae67c8c" providerId="ADAL" clId="{D48655E3-8078-46A8-97E9-ADF87DB8C8CC}" dt="2022-06-06T15:46:21.533" v="19456" actId="20577"/>
          <ac:spMkLst>
            <pc:docMk/>
            <pc:sldMk cId="2426486026" sldId="999"/>
            <ac:spMk id="6" creationId="{727DC28C-F9F2-43BB-B508-EE7675D59F3C}"/>
          </ac:spMkLst>
        </pc:spChg>
        <pc:spChg chg="add mod ord">
          <ac:chgData name="Offenhauser, Brooke (MDH)" userId="e0ca9da4-1966-4bb8-a229-0f8b3ae67c8c" providerId="ADAL" clId="{D48655E3-8078-46A8-97E9-ADF87DB8C8CC}" dt="2022-06-06T15:51:57.568" v="19659" actId="20577"/>
          <ac:spMkLst>
            <pc:docMk/>
            <pc:sldMk cId="2426486026" sldId="999"/>
            <ac:spMk id="7" creationId="{4AAB8B35-C0D3-4B71-9F75-0498329D1CEF}"/>
          </ac:spMkLst>
        </pc:spChg>
        <pc:spChg chg="add del mod ord">
          <ac:chgData name="Offenhauser, Brooke (MDH)" userId="e0ca9da4-1966-4bb8-a229-0f8b3ae67c8c" providerId="ADAL" clId="{D48655E3-8078-46A8-97E9-ADF87DB8C8CC}" dt="2022-06-06T15:50:27.913" v="19457" actId="931"/>
          <ac:spMkLst>
            <pc:docMk/>
            <pc:sldMk cId="2426486026" sldId="999"/>
            <ac:spMk id="8" creationId="{2D0FE671-018C-4349-B672-FAA9DB928F10}"/>
          </ac:spMkLst>
        </pc:spChg>
        <pc:picChg chg="add mod">
          <ac:chgData name="Offenhauser, Brooke (MDH)" userId="e0ca9da4-1966-4bb8-a229-0f8b3ae67c8c" providerId="ADAL" clId="{D48655E3-8078-46A8-97E9-ADF87DB8C8CC}" dt="2022-06-06T15:51:29.682" v="19621" actId="1076"/>
          <ac:picMkLst>
            <pc:docMk/>
            <pc:sldMk cId="2426486026" sldId="999"/>
            <ac:picMk id="10" creationId="{659C84A0-FD26-49B2-9E34-6E78AE5F0425}"/>
          </ac:picMkLst>
        </pc:picChg>
      </pc:sldChg>
      <pc:sldChg chg="addSp delSp modSp new mod modClrScheme chgLayout modNotesTx">
        <pc:chgData name="Offenhauser, Brooke (MDH)" userId="e0ca9da4-1966-4bb8-a229-0f8b3ae67c8c" providerId="ADAL" clId="{D48655E3-8078-46A8-97E9-ADF87DB8C8CC}" dt="2022-06-06T15:55:12.069" v="19893" actId="962"/>
        <pc:sldMkLst>
          <pc:docMk/>
          <pc:sldMk cId="567581010" sldId="1000"/>
        </pc:sldMkLst>
        <pc:spChg chg="mod ord">
          <ac:chgData name="Offenhauser, Brooke (MDH)" userId="e0ca9da4-1966-4bb8-a229-0f8b3ae67c8c" providerId="ADAL" clId="{D48655E3-8078-46A8-97E9-ADF87DB8C8CC}" dt="2022-06-06T15:54:23.009" v="19722" actId="700"/>
          <ac:spMkLst>
            <pc:docMk/>
            <pc:sldMk cId="567581010" sldId="1000"/>
            <ac:spMk id="2" creationId="{0150D8C0-F28F-4DB8-BA4F-4A886E676462}"/>
          </ac:spMkLst>
        </pc:spChg>
        <pc:spChg chg="mod ord">
          <ac:chgData name="Offenhauser, Brooke (MDH)" userId="e0ca9da4-1966-4bb8-a229-0f8b3ae67c8c" providerId="ADAL" clId="{D48655E3-8078-46A8-97E9-ADF87DB8C8CC}" dt="2022-06-06T15:54:33.170" v="19728" actId="27636"/>
          <ac:spMkLst>
            <pc:docMk/>
            <pc:sldMk cId="567581010" sldId="1000"/>
            <ac:spMk id="3" creationId="{8DA87DF2-7AD3-4B7D-A232-AB2B067CD60E}"/>
          </ac:spMkLst>
        </pc:spChg>
        <pc:spChg chg="mod ord">
          <ac:chgData name="Offenhauser, Brooke (MDH)" userId="e0ca9da4-1966-4bb8-a229-0f8b3ae67c8c" providerId="ADAL" clId="{D48655E3-8078-46A8-97E9-ADF87DB8C8CC}" dt="2022-06-06T15:54:23.009" v="19722" actId="700"/>
          <ac:spMkLst>
            <pc:docMk/>
            <pc:sldMk cId="567581010" sldId="1000"/>
            <ac:spMk id="4" creationId="{477DF54F-0ABA-4F6B-B509-C0C8BD37CC21}"/>
          </ac:spMkLst>
        </pc:spChg>
        <pc:spChg chg="mod ord">
          <ac:chgData name="Offenhauser, Brooke (MDH)" userId="e0ca9da4-1966-4bb8-a229-0f8b3ae67c8c" providerId="ADAL" clId="{D48655E3-8078-46A8-97E9-ADF87DB8C8CC}" dt="2022-06-06T15:54:23.009" v="19722" actId="700"/>
          <ac:spMkLst>
            <pc:docMk/>
            <pc:sldMk cId="567581010" sldId="1000"/>
            <ac:spMk id="5" creationId="{3ECC5423-5ED0-48A4-9813-DCFA7B291A9A}"/>
          </ac:spMkLst>
        </pc:spChg>
        <pc:spChg chg="add del mod ord">
          <ac:chgData name="Offenhauser, Brooke (MDH)" userId="e0ca9da4-1966-4bb8-a229-0f8b3ae67c8c" providerId="ADAL" clId="{D48655E3-8078-46A8-97E9-ADF87DB8C8CC}" dt="2022-06-06T15:54:29.301" v="19724" actId="931"/>
          <ac:spMkLst>
            <pc:docMk/>
            <pc:sldMk cId="567581010" sldId="1000"/>
            <ac:spMk id="6" creationId="{EE4BB7CE-15CE-4365-991A-547024805097}"/>
          </ac:spMkLst>
        </pc:spChg>
        <pc:picChg chg="add mod">
          <ac:chgData name="Offenhauser, Brooke (MDH)" userId="e0ca9da4-1966-4bb8-a229-0f8b3ae67c8c" providerId="ADAL" clId="{D48655E3-8078-46A8-97E9-ADF87DB8C8CC}" dt="2022-06-06T15:55:12.069" v="19893" actId="962"/>
          <ac:picMkLst>
            <pc:docMk/>
            <pc:sldMk cId="567581010" sldId="1000"/>
            <ac:picMk id="8" creationId="{FEF014A5-29CE-4EF8-8CA3-6C30814064DB}"/>
          </ac:picMkLst>
        </pc:picChg>
      </pc:sldChg>
      <pc:sldChg chg="addSp delSp modSp new mod modNotesTx">
        <pc:chgData name="Offenhauser, Brooke (MDH)" userId="e0ca9da4-1966-4bb8-a229-0f8b3ae67c8c" providerId="ADAL" clId="{D48655E3-8078-46A8-97E9-ADF87DB8C8CC}" dt="2022-06-06T16:20:21.904" v="20423" actId="962"/>
        <pc:sldMkLst>
          <pc:docMk/>
          <pc:sldMk cId="926633676" sldId="1001"/>
        </pc:sldMkLst>
        <pc:spChg chg="mod">
          <ac:chgData name="Offenhauser, Brooke (MDH)" userId="e0ca9da4-1966-4bb8-a229-0f8b3ae67c8c" providerId="ADAL" clId="{D48655E3-8078-46A8-97E9-ADF87DB8C8CC}" dt="2022-06-06T16:11:22.908" v="19937" actId="20577"/>
          <ac:spMkLst>
            <pc:docMk/>
            <pc:sldMk cId="926633676" sldId="1001"/>
            <ac:spMk id="2" creationId="{E83718D2-E2B8-4E97-9BB7-6B526565B879}"/>
          </ac:spMkLst>
        </pc:spChg>
        <pc:spChg chg="del">
          <ac:chgData name="Offenhauser, Brooke (MDH)" userId="e0ca9da4-1966-4bb8-a229-0f8b3ae67c8c" providerId="ADAL" clId="{D48655E3-8078-46A8-97E9-ADF87DB8C8CC}" dt="2022-06-06T16:12:13.117" v="19938" actId="1032"/>
          <ac:spMkLst>
            <pc:docMk/>
            <pc:sldMk cId="926633676" sldId="1001"/>
            <ac:spMk id="3" creationId="{9B9F91E2-F93D-4D92-8791-183088658AB0}"/>
          </ac:spMkLst>
        </pc:spChg>
        <pc:spChg chg="add del mod">
          <ac:chgData name="Offenhauser, Brooke (MDH)" userId="e0ca9da4-1966-4bb8-a229-0f8b3ae67c8c" providerId="ADAL" clId="{D48655E3-8078-46A8-97E9-ADF87DB8C8CC}" dt="2022-06-06T16:18:25.702" v="20166" actId="931"/>
          <ac:spMkLst>
            <pc:docMk/>
            <pc:sldMk cId="926633676" sldId="1001"/>
            <ac:spMk id="8" creationId="{2EA64510-9315-444E-AB8E-A9BA76D9A89D}"/>
          </ac:spMkLst>
        </pc:spChg>
        <pc:graphicFrameChg chg="add del mod modGraphic">
          <ac:chgData name="Offenhauser, Brooke (MDH)" userId="e0ca9da4-1966-4bb8-a229-0f8b3ae67c8c" providerId="ADAL" clId="{D48655E3-8078-46A8-97E9-ADF87DB8C8CC}" dt="2022-06-06T16:15:01.053" v="20164" actId="478"/>
          <ac:graphicFrameMkLst>
            <pc:docMk/>
            <pc:sldMk cId="926633676" sldId="1001"/>
            <ac:graphicFrameMk id="6" creationId="{A8F8A258-178A-45CE-8204-3B8BE1110D59}"/>
          </ac:graphicFrameMkLst>
        </pc:graphicFrameChg>
        <pc:picChg chg="add mod">
          <ac:chgData name="Offenhauser, Brooke (MDH)" userId="e0ca9da4-1966-4bb8-a229-0f8b3ae67c8c" providerId="ADAL" clId="{D48655E3-8078-46A8-97E9-ADF87DB8C8CC}" dt="2022-06-06T16:20:21.904" v="20423" actId="962"/>
          <ac:picMkLst>
            <pc:docMk/>
            <pc:sldMk cId="926633676" sldId="1001"/>
            <ac:picMk id="10" creationId="{D7473EF0-52E0-4B38-8F4C-A0A34C705FCF}"/>
          </ac:picMkLst>
        </pc:picChg>
      </pc:sldChg>
      <pc:sldChg chg="addSp delSp modSp new mod modNotesTx">
        <pc:chgData name="Offenhauser, Brooke (MDH)" userId="e0ca9da4-1966-4bb8-a229-0f8b3ae67c8c" providerId="ADAL" clId="{D48655E3-8078-46A8-97E9-ADF87DB8C8CC}" dt="2022-06-06T16:26:28.848" v="20795" actId="962"/>
        <pc:sldMkLst>
          <pc:docMk/>
          <pc:sldMk cId="550115846" sldId="1002"/>
        </pc:sldMkLst>
        <pc:spChg chg="mod">
          <ac:chgData name="Offenhauser, Brooke (MDH)" userId="e0ca9da4-1966-4bb8-a229-0f8b3ae67c8c" providerId="ADAL" clId="{D48655E3-8078-46A8-97E9-ADF87DB8C8CC}" dt="2022-06-06T16:23:57.919" v="20447" actId="20577"/>
          <ac:spMkLst>
            <pc:docMk/>
            <pc:sldMk cId="550115846" sldId="1002"/>
            <ac:spMk id="2" creationId="{4295F7CD-74F0-443F-9758-45EB512146D8}"/>
          </ac:spMkLst>
        </pc:spChg>
        <pc:spChg chg="del">
          <ac:chgData name="Offenhauser, Brooke (MDH)" userId="e0ca9da4-1966-4bb8-a229-0f8b3ae67c8c" providerId="ADAL" clId="{D48655E3-8078-46A8-97E9-ADF87DB8C8CC}" dt="2022-06-06T16:24:42.684" v="20449" actId="931"/>
          <ac:spMkLst>
            <pc:docMk/>
            <pc:sldMk cId="550115846" sldId="1002"/>
            <ac:spMk id="3" creationId="{394B269C-8BCC-4469-A561-48015CAF5D23}"/>
          </ac:spMkLst>
        </pc:spChg>
        <pc:picChg chg="add mod">
          <ac:chgData name="Offenhauser, Brooke (MDH)" userId="e0ca9da4-1966-4bb8-a229-0f8b3ae67c8c" providerId="ADAL" clId="{D48655E3-8078-46A8-97E9-ADF87DB8C8CC}" dt="2022-06-06T16:26:28.848" v="20795" actId="962"/>
          <ac:picMkLst>
            <pc:docMk/>
            <pc:sldMk cId="550115846" sldId="1002"/>
            <ac:picMk id="7" creationId="{C687C4BA-04AC-42F6-8821-6A40B41E9F60}"/>
          </ac:picMkLst>
        </pc:picChg>
      </pc:sldChg>
      <pc:sldChg chg="addSp delSp modSp new mod modClrScheme modAnim chgLayout modNotesTx">
        <pc:chgData name="Offenhauser, Brooke (MDH)" userId="e0ca9da4-1966-4bb8-a229-0f8b3ae67c8c" providerId="ADAL" clId="{D48655E3-8078-46A8-97E9-ADF87DB8C8CC}" dt="2022-06-06T16:33:49.738" v="21384" actId="962"/>
        <pc:sldMkLst>
          <pc:docMk/>
          <pc:sldMk cId="2339563308" sldId="1003"/>
        </pc:sldMkLst>
        <pc:spChg chg="del mod ord">
          <ac:chgData name="Offenhauser, Brooke (MDH)" userId="e0ca9da4-1966-4bb8-a229-0f8b3ae67c8c" providerId="ADAL" clId="{D48655E3-8078-46A8-97E9-ADF87DB8C8CC}" dt="2022-06-06T16:29:32.895" v="20846" actId="700"/>
          <ac:spMkLst>
            <pc:docMk/>
            <pc:sldMk cId="2339563308" sldId="1003"/>
            <ac:spMk id="2" creationId="{B9831EE9-97E2-4919-8344-1EDC932A7742}"/>
          </ac:spMkLst>
        </pc:spChg>
        <pc:spChg chg="del">
          <ac:chgData name="Offenhauser, Brooke (MDH)" userId="e0ca9da4-1966-4bb8-a229-0f8b3ae67c8c" providerId="ADAL" clId="{D48655E3-8078-46A8-97E9-ADF87DB8C8CC}" dt="2022-06-06T16:27:36.808" v="20797"/>
          <ac:spMkLst>
            <pc:docMk/>
            <pc:sldMk cId="2339563308" sldId="1003"/>
            <ac:spMk id="3" creationId="{FBA51D9C-A465-47B6-8951-FEB8B26E9132}"/>
          </ac:spMkLst>
        </pc:spChg>
        <pc:spChg chg="mod ord">
          <ac:chgData name="Offenhauser, Brooke (MDH)" userId="e0ca9da4-1966-4bb8-a229-0f8b3ae67c8c" providerId="ADAL" clId="{D48655E3-8078-46A8-97E9-ADF87DB8C8CC}" dt="2022-06-06T16:29:32.895" v="20846" actId="700"/>
          <ac:spMkLst>
            <pc:docMk/>
            <pc:sldMk cId="2339563308" sldId="1003"/>
            <ac:spMk id="4" creationId="{7A55F050-2EA3-42CA-A5F9-FF3CB9200E4F}"/>
          </ac:spMkLst>
        </pc:spChg>
        <pc:spChg chg="mod ord">
          <ac:chgData name="Offenhauser, Brooke (MDH)" userId="e0ca9da4-1966-4bb8-a229-0f8b3ae67c8c" providerId="ADAL" clId="{D48655E3-8078-46A8-97E9-ADF87DB8C8CC}" dt="2022-06-06T16:29:32.895" v="20846" actId="700"/>
          <ac:spMkLst>
            <pc:docMk/>
            <pc:sldMk cId="2339563308" sldId="1003"/>
            <ac:spMk id="5" creationId="{FC6477A6-7876-4BC1-BA36-58244AAC9CF7}"/>
          </ac:spMkLst>
        </pc:spChg>
        <pc:spChg chg="add mod ord">
          <ac:chgData name="Offenhauser, Brooke (MDH)" userId="e0ca9da4-1966-4bb8-a229-0f8b3ae67c8c" providerId="ADAL" clId="{D48655E3-8078-46A8-97E9-ADF87DB8C8CC}" dt="2022-06-06T16:30:56.504" v="21009" actId="20577"/>
          <ac:spMkLst>
            <pc:docMk/>
            <pc:sldMk cId="2339563308" sldId="1003"/>
            <ac:spMk id="7" creationId="{1B37AF1B-AA2B-4843-A2ED-5460E223B7F1}"/>
          </ac:spMkLst>
        </pc:spChg>
        <pc:spChg chg="add mod ord">
          <ac:chgData name="Offenhauser, Brooke (MDH)" userId="e0ca9da4-1966-4bb8-a229-0f8b3ae67c8c" providerId="ADAL" clId="{D48655E3-8078-46A8-97E9-ADF87DB8C8CC}" dt="2022-06-06T16:30:30.687" v="20933" actId="27636"/>
          <ac:spMkLst>
            <pc:docMk/>
            <pc:sldMk cId="2339563308" sldId="1003"/>
            <ac:spMk id="8" creationId="{92048A2B-6F10-453F-83C1-F27EB64998C7}"/>
          </ac:spMkLst>
        </pc:spChg>
        <pc:picChg chg="add mod ord">
          <ac:chgData name="Offenhauser, Brooke (MDH)" userId="e0ca9da4-1966-4bb8-a229-0f8b3ae67c8c" providerId="ADAL" clId="{D48655E3-8078-46A8-97E9-ADF87DB8C8CC}" dt="2022-06-06T16:33:49.738" v="21384" actId="962"/>
          <ac:picMkLst>
            <pc:docMk/>
            <pc:sldMk cId="2339563308" sldId="1003"/>
            <ac:picMk id="6" creationId="{484A2018-0EA2-4ABC-BFC1-9CB5CDF03C01}"/>
          </ac:picMkLst>
        </pc:picChg>
      </pc:sldChg>
      <pc:sldChg chg="addSp delSp modSp new mod modClrScheme chgLayout modNotesTx">
        <pc:chgData name="Offenhauser, Brooke (MDH)" userId="e0ca9da4-1966-4bb8-a229-0f8b3ae67c8c" providerId="ADAL" clId="{D48655E3-8078-46A8-97E9-ADF87DB8C8CC}" dt="2022-06-06T17:21:53.021" v="23516" actId="1076"/>
        <pc:sldMkLst>
          <pc:docMk/>
          <pc:sldMk cId="3004181181" sldId="1004"/>
        </pc:sldMkLst>
        <pc:spChg chg="mod ord">
          <ac:chgData name="Offenhauser, Brooke (MDH)" userId="e0ca9da4-1966-4bb8-a229-0f8b3ae67c8c" providerId="ADAL" clId="{D48655E3-8078-46A8-97E9-ADF87DB8C8CC}" dt="2022-06-06T17:20:25.995" v="23439" actId="700"/>
          <ac:spMkLst>
            <pc:docMk/>
            <pc:sldMk cId="3004181181" sldId="1004"/>
            <ac:spMk id="2" creationId="{82AF31E5-7341-41E2-A08E-8AB206FE1C30}"/>
          </ac:spMkLst>
        </pc:spChg>
        <pc:spChg chg="del">
          <ac:chgData name="Offenhauser, Brooke (MDH)" userId="e0ca9da4-1966-4bb8-a229-0f8b3ae67c8c" providerId="ADAL" clId="{D48655E3-8078-46A8-97E9-ADF87DB8C8CC}" dt="2022-06-06T16:33:05.728" v="21063" actId="931"/>
          <ac:spMkLst>
            <pc:docMk/>
            <pc:sldMk cId="3004181181" sldId="1004"/>
            <ac:spMk id="3" creationId="{2A4067D4-78A6-4C35-933B-1B92D4F9FA0D}"/>
          </ac:spMkLst>
        </pc:spChg>
        <pc:spChg chg="mod ord">
          <ac:chgData name="Offenhauser, Brooke (MDH)" userId="e0ca9da4-1966-4bb8-a229-0f8b3ae67c8c" providerId="ADAL" clId="{D48655E3-8078-46A8-97E9-ADF87DB8C8CC}" dt="2022-06-06T17:20:25.995" v="23439" actId="700"/>
          <ac:spMkLst>
            <pc:docMk/>
            <pc:sldMk cId="3004181181" sldId="1004"/>
            <ac:spMk id="4" creationId="{FB631EBA-1E36-4A5A-B8F2-E1D2C198A73F}"/>
          </ac:spMkLst>
        </pc:spChg>
        <pc:spChg chg="mod ord">
          <ac:chgData name="Offenhauser, Brooke (MDH)" userId="e0ca9da4-1966-4bb8-a229-0f8b3ae67c8c" providerId="ADAL" clId="{D48655E3-8078-46A8-97E9-ADF87DB8C8CC}" dt="2022-06-06T17:20:25.995" v="23439" actId="700"/>
          <ac:spMkLst>
            <pc:docMk/>
            <pc:sldMk cId="3004181181" sldId="1004"/>
            <ac:spMk id="5" creationId="{3EBD1CC5-7F9E-4D8C-A12C-706A9A1844A6}"/>
          </ac:spMkLst>
        </pc:spChg>
        <pc:spChg chg="add mod ord">
          <ac:chgData name="Offenhauser, Brooke (MDH)" userId="e0ca9da4-1966-4bb8-a229-0f8b3ae67c8c" providerId="ADAL" clId="{D48655E3-8078-46A8-97E9-ADF87DB8C8CC}" dt="2022-06-06T17:21:39.383" v="23512" actId="1076"/>
          <ac:spMkLst>
            <pc:docMk/>
            <pc:sldMk cId="3004181181" sldId="1004"/>
            <ac:spMk id="8" creationId="{ACAF8097-0CAC-4D2D-8995-86AD5E3BAA28}"/>
          </ac:spMkLst>
        </pc:spChg>
        <pc:picChg chg="add mod ord">
          <ac:chgData name="Offenhauser, Brooke (MDH)" userId="e0ca9da4-1966-4bb8-a229-0f8b3ae67c8c" providerId="ADAL" clId="{D48655E3-8078-46A8-97E9-ADF87DB8C8CC}" dt="2022-06-06T17:21:53.021" v="23516" actId="1076"/>
          <ac:picMkLst>
            <pc:docMk/>
            <pc:sldMk cId="3004181181" sldId="1004"/>
            <ac:picMk id="7" creationId="{A325CBDB-C001-4B54-9FD2-54D18440125A}"/>
          </ac:picMkLst>
        </pc:picChg>
      </pc:sldChg>
      <pc:sldChg chg="addSp delSp modSp new mod modClrScheme modAnim chgLayout modNotesTx">
        <pc:chgData name="Offenhauser, Brooke (MDH)" userId="e0ca9da4-1966-4bb8-a229-0f8b3ae67c8c" providerId="ADAL" clId="{D48655E3-8078-46A8-97E9-ADF87DB8C8CC}" dt="2022-06-06T16:38:19.240" v="21807" actId="1076"/>
        <pc:sldMkLst>
          <pc:docMk/>
          <pc:sldMk cId="4268841674" sldId="1005"/>
        </pc:sldMkLst>
        <pc:spChg chg="mod ord">
          <ac:chgData name="Offenhauser, Brooke (MDH)" userId="e0ca9da4-1966-4bb8-a229-0f8b3ae67c8c" providerId="ADAL" clId="{D48655E3-8078-46A8-97E9-ADF87DB8C8CC}" dt="2022-06-06T16:35:54.135" v="21701" actId="700"/>
          <ac:spMkLst>
            <pc:docMk/>
            <pc:sldMk cId="4268841674" sldId="1005"/>
            <ac:spMk id="2" creationId="{F9CF3C9F-253B-4BEB-840F-5222B798AEF7}"/>
          </ac:spMkLst>
        </pc:spChg>
        <pc:spChg chg="del mod ord">
          <ac:chgData name="Offenhauser, Brooke (MDH)" userId="e0ca9da4-1966-4bb8-a229-0f8b3ae67c8c" providerId="ADAL" clId="{D48655E3-8078-46A8-97E9-ADF87DB8C8CC}" dt="2022-06-06T16:35:54.135" v="21701" actId="700"/>
          <ac:spMkLst>
            <pc:docMk/>
            <pc:sldMk cId="4268841674" sldId="1005"/>
            <ac:spMk id="3" creationId="{D1610C3D-B3BA-44AD-9D23-99A429514EC5}"/>
          </ac:spMkLst>
        </pc:spChg>
        <pc:spChg chg="mod ord">
          <ac:chgData name="Offenhauser, Brooke (MDH)" userId="e0ca9da4-1966-4bb8-a229-0f8b3ae67c8c" providerId="ADAL" clId="{D48655E3-8078-46A8-97E9-ADF87DB8C8CC}" dt="2022-06-06T16:38:18.694" v="21806" actId="1076"/>
          <ac:spMkLst>
            <pc:docMk/>
            <pc:sldMk cId="4268841674" sldId="1005"/>
            <ac:spMk id="4" creationId="{C1674B9F-B73F-43CA-8D6E-A66B58E5F195}"/>
          </ac:spMkLst>
        </pc:spChg>
        <pc:spChg chg="mod ord">
          <ac:chgData name="Offenhauser, Brooke (MDH)" userId="e0ca9da4-1966-4bb8-a229-0f8b3ae67c8c" providerId="ADAL" clId="{D48655E3-8078-46A8-97E9-ADF87DB8C8CC}" dt="2022-06-06T16:35:54.135" v="21701" actId="700"/>
          <ac:spMkLst>
            <pc:docMk/>
            <pc:sldMk cId="4268841674" sldId="1005"/>
            <ac:spMk id="5" creationId="{BE8AEDE1-B6B8-4A58-9D75-F8B2277B02D5}"/>
          </ac:spMkLst>
        </pc:spChg>
        <pc:spChg chg="add mod ord">
          <ac:chgData name="Offenhauser, Brooke (MDH)" userId="e0ca9da4-1966-4bb8-a229-0f8b3ae67c8c" providerId="ADAL" clId="{D48655E3-8078-46A8-97E9-ADF87DB8C8CC}" dt="2022-06-06T16:36:02.816" v="21714" actId="27636"/>
          <ac:spMkLst>
            <pc:docMk/>
            <pc:sldMk cId="4268841674" sldId="1005"/>
            <ac:spMk id="6" creationId="{D64EC546-CA04-4E52-8D29-7D667611E772}"/>
          </ac:spMkLst>
        </pc:spChg>
        <pc:spChg chg="add del mod ord">
          <ac:chgData name="Offenhauser, Brooke (MDH)" userId="e0ca9da4-1966-4bb8-a229-0f8b3ae67c8c" providerId="ADAL" clId="{D48655E3-8078-46A8-97E9-ADF87DB8C8CC}" dt="2022-06-06T16:36:30.678" v="21715"/>
          <ac:spMkLst>
            <pc:docMk/>
            <pc:sldMk cId="4268841674" sldId="1005"/>
            <ac:spMk id="7" creationId="{31162E00-CF88-4079-8C8B-8E66E7FE2F60}"/>
          </ac:spMkLst>
        </pc:spChg>
        <pc:picChg chg="add mod">
          <ac:chgData name="Offenhauser, Brooke (MDH)" userId="e0ca9da4-1966-4bb8-a229-0f8b3ae67c8c" providerId="ADAL" clId="{D48655E3-8078-46A8-97E9-ADF87DB8C8CC}" dt="2022-06-06T16:38:19.240" v="21807" actId="1076"/>
          <ac:picMkLst>
            <pc:docMk/>
            <pc:sldMk cId="4268841674" sldId="1005"/>
            <ac:picMk id="8" creationId="{A4B32F6D-49ED-441B-B8A2-433E7E97DE26}"/>
          </ac:picMkLst>
        </pc:picChg>
      </pc:sldChg>
      <pc:sldChg chg="modSp new mod modNotesTx">
        <pc:chgData name="Offenhauser, Brooke (MDH)" userId="e0ca9da4-1966-4bb8-a229-0f8b3ae67c8c" providerId="ADAL" clId="{D48655E3-8078-46A8-97E9-ADF87DB8C8CC}" dt="2022-06-06T16:39:36.898" v="21844" actId="20577"/>
        <pc:sldMkLst>
          <pc:docMk/>
          <pc:sldMk cId="273078860" sldId="1006"/>
        </pc:sldMkLst>
        <pc:spChg chg="mod">
          <ac:chgData name="Offenhauser, Brooke (MDH)" userId="e0ca9da4-1966-4bb8-a229-0f8b3ae67c8c" providerId="ADAL" clId="{D48655E3-8078-46A8-97E9-ADF87DB8C8CC}" dt="2022-06-06T16:39:36.898" v="21844" actId="20577"/>
          <ac:spMkLst>
            <pc:docMk/>
            <pc:sldMk cId="273078860" sldId="1006"/>
            <ac:spMk id="2" creationId="{9FFF61B8-A243-45DD-BF98-1062DF14CFD7}"/>
          </ac:spMkLst>
        </pc:spChg>
        <pc:spChg chg="mod">
          <ac:chgData name="Offenhauser, Brooke (MDH)" userId="e0ca9da4-1966-4bb8-a229-0f8b3ae67c8c" providerId="ADAL" clId="{D48655E3-8078-46A8-97E9-ADF87DB8C8CC}" dt="2022-06-06T16:39:27.889" v="21826" actId="27636"/>
          <ac:spMkLst>
            <pc:docMk/>
            <pc:sldMk cId="273078860" sldId="1006"/>
            <ac:spMk id="3" creationId="{B2C82C90-ABAA-4CCE-9F25-BC2F89694ABC}"/>
          </ac:spMkLst>
        </pc:spChg>
      </pc:sldChg>
      <pc:sldChg chg="addSp delSp modSp new mod modClrScheme chgLayout modNotesTx">
        <pc:chgData name="Offenhauser, Brooke (MDH)" userId="e0ca9da4-1966-4bb8-a229-0f8b3ae67c8c" providerId="ADAL" clId="{D48655E3-8078-46A8-97E9-ADF87DB8C8CC}" dt="2022-06-06T15:10:37.299" v="14524" actId="962"/>
        <pc:sldMkLst>
          <pc:docMk/>
          <pc:sldMk cId="3882864464" sldId="1007"/>
        </pc:sldMkLst>
        <pc:spChg chg="mod ord">
          <ac:chgData name="Offenhauser, Brooke (MDH)" userId="e0ca9da4-1966-4bb8-a229-0f8b3ae67c8c" providerId="ADAL" clId="{D48655E3-8078-46A8-97E9-ADF87DB8C8CC}" dt="2022-06-06T15:09:50.981" v="14443" actId="700"/>
          <ac:spMkLst>
            <pc:docMk/>
            <pc:sldMk cId="3882864464" sldId="1007"/>
            <ac:spMk id="2" creationId="{ED46E2C9-9996-4BB1-9D9F-159923406E86}"/>
          </ac:spMkLst>
        </pc:spChg>
        <pc:spChg chg="mod ord">
          <ac:chgData name="Offenhauser, Brooke (MDH)" userId="e0ca9da4-1966-4bb8-a229-0f8b3ae67c8c" providerId="ADAL" clId="{D48655E3-8078-46A8-97E9-ADF87DB8C8CC}" dt="2022-06-06T15:10:13.029" v="14453" actId="27636"/>
          <ac:spMkLst>
            <pc:docMk/>
            <pc:sldMk cId="3882864464" sldId="1007"/>
            <ac:spMk id="3" creationId="{51D301CB-0BA7-403C-A605-2133D90188B8}"/>
          </ac:spMkLst>
        </pc:spChg>
        <pc:spChg chg="mod ord">
          <ac:chgData name="Offenhauser, Brooke (MDH)" userId="e0ca9da4-1966-4bb8-a229-0f8b3ae67c8c" providerId="ADAL" clId="{D48655E3-8078-46A8-97E9-ADF87DB8C8CC}" dt="2022-06-06T15:09:50.981" v="14443" actId="700"/>
          <ac:spMkLst>
            <pc:docMk/>
            <pc:sldMk cId="3882864464" sldId="1007"/>
            <ac:spMk id="4" creationId="{94BD64C7-7BFB-435A-BDC3-FF6ADC18C992}"/>
          </ac:spMkLst>
        </pc:spChg>
        <pc:spChg chg="mod ord">
          <ac:chgData name="Offenhauser, Brooke (MDH)" userId="e0ca9da4-1966-4bb8-a229-0f8b3ae67c8c" providerId="ADAL" clId="{D48655E3-8078-46A8-97E9-ADF87DB8C8CC}" dt="2022-06-06T15:09:50.981" v="14443" actId="700"/>
          <ac:spMkLst>
            <pc:docMk/>
            <pc:sldMk cId="3882864464" sldId="1007"/>
            <ac:spMk id="5" creationId="{1A624799-8C39-41F1-AC73-7A821A55D5A0}"/>
          </ac:spMkLst>
        </pc:spChg>
        <pc:spChg chg="add del mod ord">
          <ac:chgData name="Offenhauser, Brooke (MDH)" userId="e0ca9da4-1966-4bb8-a229-0f8b3ae67c8c" providerId="ADAL" clId="{D48655E3-8078-46A8-97E9-ADF87DB8C8CC}" dt="2022-06-06T15:09:57.507" v="14445" actId="931"/>
          <ac:spMkLst>
            <pc:docMk/>
            <pc:sldMk cId="3882864464" sldId="1007"/>
            <ac:spMk id="6" creationId="{C8FBBE31-3141-449E-B7C8-1D17E2784EF7}"/>
          </ac:spMkLst>
        </pc:spChg>
        <pc:picChg chg="add mod">
          <ac:chgData name="Offenhauser, Brooke (MDH)" userId="e0ca9da4-1966-4bb8-a229-0f8b3ae67c8c" providerId="ADAL" clId="{D48655E3-8078-46A8-97E9-ADF87DB8C8CC}" dt="2022-06-06T15:10:37.299" v="14524" actId="962"/>
          <ac:picMkLst>
            <pc:docMk/>
            <pc:sldMk cId="3882864464" sldId="1007"/>
            <ac:picMk id="8" creationId="{95ECC456-685D-4F7A-ADEE-5EF6E5E6EDB7}"/>
          </ac:picMkLst>
        </pc:picChg>
      </pc:sldChg>
      <pc:sldChg chg="modSp add mod ord">
        <pc:chgData name="Offenhauser, Brooke (MDH)" userId="e0ca9da4-1966-4bb8-a229-0f8b3ae67c8c" providerId="ADAL" clId="{D48655E3-8078-46A8-97E9-ADF87DB8C8CC}" dt="2022-06-06T15:08:18.327" v="14401" actId="20577"/>
        <pc:sldMkLst>
          <pc:docMk/>
          <pc:sldMk cId="711467748" sldId="1008"/>
        </pc:sldMkLst>
        <pc:spChg chg="mod">
          <ac:chgData name="Offenhauser, Brooke (MDH)" userId="e0ca9da4-1966-4bb8-a229-0f8b3ae67c8c" providerId="ADAL" clId="{D48655E3-8078-46A8-97E9-ADF87DB8C8CC}" dt="2022-06-06T15:08:18.327" v="14401" actId="20577"/>
          <ac:spMkLst>
            <pc:docMk/>
            <pc:sldMk cId="711467748" sldId="1008"/>
            <ac:spMk id="2" creationId="{A5928933-0DF2-4EF9-9DA4-C5DA66C1BE06}"/>
          </ac:spMkLst>
        </pc:spChg>
      </pc:sldChg>
      <pc:sldChg chg="modSp new del mod">
        <pc:chgData name="Offenhauser, Brooke (MDH)" userId="e0ca9da4-1966-4bb8-a229-0f8b3ae67c8c" providerId="ADAL" clId="{D48655E3-8078-46A8-97E9-ADF87DB8C8CC}" dt="2022-06-06T15:08:08.424" v="14362" actId="47"/>
        <pc:sldMkLst>
          <pc:docMk/>
          <pc:sldMk cId="1821067550" sldId="1009"/>
        </pc:sldMkLst>
        <pc:spChg chg="mod">
          <ac:chgData name="Offenhauser, Brooke (MDH)" userId="e0ca9da4-1966-4bb8-a229-0f8b3ae67c8c" providerId="ADAL" clId="{D48655E3-8078-46A8-97E9-ADF87DB8C8CC}" dt="2022-06-06T15:08:05.129" v="14361" actId="20577"/>
          <ac:spMkLst>
            <pc:docMk/>
            <pc:sldMk cId="1821067550" sldId="1009"/>
            <ac:spMk id="2" creationId="{2DAB41A9-9061-46E3-ADEE-9E738C589794}"/>
          </ac:spMkLst>
        </pc:spChg>
      </pc:sldChg>
      <pc:sldChg chg="delSp new del mod">
        <pc:chgData name="Offenhauser, Brooke (MDH)" userId="e0ca9da4-1966-4bb8-a229-0f8b3ae67c8c" providerId="ADAL" clId="{D48655E3-8078-46A8-97E9-ADF87DB8C8CC}" dt="2022-06-06T15:13:56.976" v="14628" actId="47"/>
        <pc:sldMkLst>
          <pc:docMk/>
          <pc:sldMk cId="2925488128" sldId="1009"/>
        </pc:sldMkLst>
        <pc:spChg chg="del">
          <ac:chgData name="Offenhauser, Brooke (MDH)" userId="e0ca9da4-1966-4bb8-a229-0f8b3ae67c8c" providerId="ADAL" clId="{D48655E3-8078-46A8-97E9-ADF87DB8C8CC}" dt="2022-06-06T15:13:54.293" v="14627" actId="478"/>
          <ac:spMkLst>
            <pc:docMk/>
            <pc:sldMk cId="2925488128" sldId="1009"/>
            <ac:spMk id="3" creationId="{E7C4B597-C995-48F3-82A1-247E9EC2F983}"/>
          </ac:spMkLst>
        </pc:spChg>
      </pc:sldChg>
      <pc:sldChg chg="modSp add mod ord">
        <pc:chgData name="Offenhauser, Brooke (MDH)" userId="e0ca9da4-1966-4bb8-a229-0f8b3ae67c8c" providerId="ADAL" clId="{D48655E3-8078-46A8-97E9-ADF87DB8C8CC}" dt="2022-06-06T15:34:14.990" v="16527" actId="20577"/>
        <pc:sldMkLst>
          <pc:docMk/>
          <pc:sldMk cId="3670543326" sldId="1009"/>
        </pc:sldMkLst>
        <pc:spChg chg="mod">
          <ac:chgData name="Offenhauser, Brooke (MDH)" userId="e0ca9da4-1966-4bb8-a229-0f8b3ae67c8c" providerId="ADAL" clId="{D48655E3-8078-46A8-97E9-ADF87DB8C8CC}" dt="2022-06-06T15:34:14.990" v="16527" actId="20577"/>
          <ac:spMkLst>
            <pc:docMk/>
            <pc:sldMk cId="3670543326" sldId="1009"/>
            <ac:spMk id="2" creationId="{A5928933-0DF2-4EF9-9DA4-C5DA66C1BE06}"/>
          </ac:spMkLst>
        </pc:spChg>
      </pc:sldChg>
      <pc:sldChg chg="new del">
        <pc:chgData name="Offenhauser, Brooke (MDH)" userId="e0ca9da4-1966-4bb8-a229-0f8b3ae67c8c" providerId="ADAL" clId="{D48655E3-8078-46A8-97E9-ADF87DB8C8CC}" dt="2022-06-06T15:51:48.408" v="19635" actId="680"/>
        <pc:sldMkLst>
          <pc:docMk/>
          <pc:sldMk cId="1088109236" sldId="1010"/>
        </pc:sldMkLst>
      </pc:sldChg>
      <pc:sldChg chg="addSp delSp modSp new mod modClrScheme chgLayout modNotesTx">
        <pc:chgData name="Offenhauser, Brooke (MDH)" userId="e0ca9da4-1966-4bb8-a229-0f8b3ae67c8c" providerId="ADAL" clId="{D48655E3-8078-46A8-97E9-ADF87DB8C8CC}" dt="2022-06-07T19:57:07.723" v="23959" actId="962"/>
        <pc:sldMkLst>
          <pc:docMk/>
          <pc:sldMk cId="2852648641" sldId="1010"/>
        </pc:sldMkLst>
        <pc:spChg chg="mod ord">
          <ac:chgData name="Offenhauser, Brooke (MDH)" userId="e0ca9da4-1966-4bb8-a229-0f8b3ae67c8c" providerId="ADAL" clId="{D48655E3-8078-46A8-97E9-ADF87DB8C8CC}" dt="2022-06-06T16:47:48.188" v="22277" actId="700"/>
          <ac:spMkLst>
            <pc:docMk/>
            <pc:sldMk cId="2852648641" sldId="1010"/>
            <ac:spMk id="2" creationId="{73AAD6AB-CF43-41AC-84C4-7CDCD05AFE90}"/>
          </ac:spMkLst>
        </pc:spChg>
        <pc:spChg chg="mod ord">
          <ac:chgData name="Offenhauser, Brooke (MDH)" userId="e0ca9da4-1966-4bb8-a229-0f8b3ae67c8c" providerId="ADAL" clId="{D48655E3-8078-46A8-97E9-ADF87DB8C8CC}" dt="2022-06-06T16:50:50.259" v="22288" actId="14100"/>
          <ac:spMkLst>
            <pc:docMk/>
            <pc:sldMk cId="2852648641" sldId="1010"/>
            <ac:spMk id="3" creationId="{D271176F-0033-4E09-8418-0AEB63D5262F}"/>
          </ac:spMkLst>
        </pc:spChg>
        <pc:spChg chg="mod ord">
          <ac:chgData name="Offenhauser, Brooke (MDH)" userId="e0ca9da4-1966-4bb8-a229-0f8b3ae67c8c" providerId="ADAL" clId="{D48655E3-8078-46A8-97E9-ADF87DB8C8CC}" dt="2022-06-06T16:47:48.188" v="22277" actId="700"/>
          <ac:spMkLst>
            <pc:docMk/>
            <pc:sldMk cId="2852648641" sldId="1010"/>
            <ac:spMk id="4" creationId="{A4100A2E-CAA6-4E8B-A800-BF1FF2F68ABA}"/>
          </ac:spMkLst>
        </pc:spChg>
        <pc:spChg chg="mod ord">
          <ac:chgData name="Offenhauser, Brooke (MDH)" userId="e0ca9da4-1966-4bb8-a229-0f8b3ae67c8c" providerId="ADAL" clId="{D48655E3-8078-46A8-97E9-ADF87DB8C8CC}" dt="2022-06-06T16:47:48.188" v="22277" actId="700"/>
          <ac:spMkLst>
            <pc:docMk/>
            <pc:sldMk cId="2852648641" sldId="1010"/>
            <ac:spMk id="5" creationId="{1A761084-8A39-410D-8703-383630FE9DEA}"/>
          </ac:spMkLst>
        </pc:spChg>
        <pc:spChg chg="add del mod ord">
          <ac:chgData name="Offenhauser, Brooke (MDH)" userId="e0ca9da4-1966-4bb8-a229-0f8b3ae67c8c" providerId="ADAL" clId="{D48655E3-8078-46A8-97E9-ADF87DB8C8CC}" dt="2022-06-06T16:50:41.440" v="22284" actId="931"/>
          <ac:spMkLst>
            <pc:docMk/>
            <pc:sldMk cId="2852648641" sldId="1010"/>
            <ac:spMk id="6" creationId="{8148043A-A974-4081-B996-F2347A587925}"/>
          </ac:spMkLst>
        </pc:spChg>
        <pc:picChg chg="add mod">
          <ac:chgData name="Offenhauser, Brooke (MDH)" userId="e0ca9da4-1966-4bb8-a229-0f8b3ae67c8c" providerId="ADAL" clId="{D48655E3-8078-46A8-97E9-ADF87DB8C8CC}" dt="2022-06-07T19:57:07.723" v="23959" actId="962"/>
          <ac:picMkLst>
            <pc:docMk/>
            <pc:sldMk cId="2852648641" sldId="1010"/>
            <ac:picMk id="8" creationId="{BBB90A7B-B59E-4EDE-A44D-771A4609FAD1}"/>
          </ac:picMkLst>
        </pc:picChg>
      </pc:sldChg>
      <pc:sldChg chg="addSp modSp new mod modClrScheme chgLayout modNotesTx">
        <pc:chgData name="Offenhauser, Brooke (MDH)" userId="e0ca9da4-1966-4bb8-a229-0f8b3ae67c8c" providerId="ADAL" clId="{D48655E3-8078-46A8-97E9-ADF87DB8C8CC}" dt="2022-06-06T17:22:14.664" v="23523" actId="20577"/>
        <pc:sldMkLst>
          <pc:docMk/>
          <pc:sldMk cId="2487743164" sldId="1011"/>
        </pc:sldMkLst>
        <pc:spChg chg="mod ord">
          <ac:chgData name="Offenhauser, Brooke (MDH)" userId="e0ca9da4-1966-4bb8-a229-0f8b3ae67c8c" providerId="ADAL" clId="{D48655E3-8078-46A8-97E9-ADF87DB8C8CC}" dt="2022-06-06T17:22:11.938" v="23519" actId="700"/>
          <ac:spMkLst>
            <pc:docMk/>
            <pc:sldMk cId="2487743164" sldId="1011"/>
            <ac:spMk id="2" creationId="{499DEBF3-7C8A-40FC-A675-371D2384F7E1}"/>
          </ac:spMkLst>
        </pc:spChg>
        <pc:spChg chg="mod ord">
          <ac:chgData name="Offenhauser, Brooke (MDH)" userId="e0ca9da4-1966-4bb8-a229-0f8b3ae67c8c" providerId="ADAL" clId="{D48655E3-8078-46A8-97E9-ADF87DB8C8CC}" dt="2022-06-06T17:22:11.997" v="23520" actId="27636"/>
          <ac:spMkLst>
            <pc:docMk/>
            <pc:sldMk cId="2487743164" sldId="1011"/>
            <ac:spMk id="3" creationId="{1E76B2A7-6273-46DC-B4C5-DD20FE2D71FE}"/>
          </ac:spMkLst>
        </pc:spChg>
        <pc:spChg chg="mod ord">
          <ac:chgData name="Offenhauser, Brooke (MDH)" userId="e0ca9da4-1966-4bb8-a229-0f8b3ae67c8c" providerId="ADAL" clId="{D48655E3-8078-46A8-97E9-ADF87DB8C8CC}" dt="2022-06-06T17:22:11.938" v="23519" actId="700"/>
          <ac:spMkLst>
            <pc:docMk/>
            <pc:sldMk cId="2487743164" sldId="1011"/>
            <ac:spMk id="4" creationId="{01A47C53-EF0D-4F4C-9B5E-289AA7235D7C}"/>
          </ac:spMkLst>
        </pc:spChg>
        <pc:spChg chg="mod ord">
          <ac:chgData name="Offenhauser, Brooke (MDH)" userId="e0ca9da4-1966-4bb8-a229-0f8b3ae67c8c" providerId="ADAL" clId="{D48655E3-8078-46A8-97E9-ADF87DB8C8CC}" dt="2022-06-06T17:22:11.938" v="23519" actId="700"/>
          <ac:spMkLst>
            <pc:docMk/>
            <pc:sldMk cId="2487743164" sldId="1011"/>
            <ac:spMk id="5" creationId="{9B56000E-00B8-4DC1-8F32-A1FD78579355}"/>
          </ac:spMkLst>
        </pc:spChg>
        <pc:spChg chg="add mod ord">
          <ac:chgData name="Offenhauser, Brooke (MDH)" userId="e0ca9da4-1966-4bb8-a229-0f8b3ae67c8c" providerId="ADAL" clId="{D48655E3-8078-46A8-97E9-ADF87DB8C8CC}" dt="2022-06-06T17:22:14.664" v="23523" actId="20577"/>
          <ac:spMkLst>
            <pc:docMk/>
            <pc:sldMk cId="2487743164" sldId="1011"/>
            <ac:spMk id="6" creationId="{5E4C33C9-22D3-4205-B04B-DE74D6CBE423}"/>
          </ac:spMkLst>
        </pc:spChg>
      </pc:sldChg>
      <pc:sldChg chg="modSp new mod modNotesTx">
        <pc:chgData name="Offenhauser, Brooke (MDH)" userId="e0ca9da4-1966-4bb8-a229-0f8b3ae67c8c" providerId="ADAL" clId="{D48655E3-8078-46A8-97E9-ADF87DB8C8CC}" dt="2022-06-06T16:57:21.852" v="22479"/>
        <pc:sldMkLst>
          <pc:docMk/>
          <pc:sldMk cId="2867599038" sldId="1012"/>
        </pc:sldMkLst>
        <pc:spChg chg="mod">
          <ac:chgData name="Offenhauser, Brooke (MDH)" userId="e0ca9da4-1966-4bb8-a229-0f8b3ae67c8c" providerId="ADAL" clId="{D48655E3-8078-46A8-97E9-ADF87DB8C8CC}" dt="2022-06-06T16:56:52.345" v="22478" actId="20577"/>
          <ac:spMkLst>
            <pc:docMk/>
            <pc:sldMk cId="2867599038" sldId="1012"/>
            <ac:spMk id="2" creationId="{BC1A8CB5-4E9A-4110-BC1F-ABB3A8F82395}"/>
          </ac:spMkLst>
        </pc:spChg>
        <pc:spChg chg="mod">
          <ac:chgData name="Offenhauser, Brooke (MDH)" userId="e0ca9da4-1966-4bb8-a229-0f8b3ae67c8c" providerId="ADAL" clId="{D48655E3-8078-46A8-97E9-ADF87DB8C8CC}" dt="2022-06-06T16:56:14.618" v="22412" actId="20577"/>
          <ac:spMkLst>
            <pc:docMk/>
            <pc:sldMk cId="2867599038" sldId="1012"/>
            <ac:spMk id="3" creationId="{6AC8E8C9-9D88-4A24-B529-B7BED21C0785}"/>
          </ac:spMkLst>
        </pc:spChg>
      </pc:sldChg>
      <pc:sldChg chg="modSp new mod modNotesTx">
        <pc:chgData name="Offenhauser, Brooke (MDH)" userId="e0ca9da4-1966-4bb8-a229-0f8b3ae67c8c" providerId="ADAL" clId="{D48655E3-8078-46A8-97E9-ADF87DB8C8CC}" dt="2022-06-06T17:02:32.059" v="22525" actId="27636"/>
        <pc:sldMkLst>
          <pc:docMk/>
          <pc:sldMk cId="218484532" sldId="1013"/>
        </pc:sldMkLst>
        <pc:spChg chg="mod">
          <ac:chgData name="Offenhauser, Brooke (MDH)" userId="e0ca9da4-1966-4bb8-a229-0f8b3ae67c8c" providerId="ADAL" clId="{D48655E3-8078-46A8-97E9-ADF87DB8C8CC}" dt="2022-06-06T17:02:18.662" v="22514" actId="20577"/>
          <ac:spMkLst>
            <pc:docMk/>
            <pc:sldMk cId="218484532" sldId="1013"/>
            <ac:spMk id="2" creationId="{5C44F6A8-A343-4486-B50A-B62EE65375D9}"/>
          </ac:spMkLst>
        </pc:spChg>
        <pc:spChg chg="mod">
          <ac:chgData name="Offenhauser, Brooke (MDH)" userId="e0ca9da4-1966-4bb8-a229-0f8b3ae67c8c" providerId="ADAL" clId="{D48655E3-8078-46A8-97E9-ADF87DB8C8CC}" dt="2022-06-06T17:02:32.059" v="22525" actId="27636"/>
          <ac:spMkLst>
            <pc:docMk/>
            <pc:sldMk cId="218484532" sldId="1013"/>
            <ac:spMk id="3" creationId="{3E3C14CE-8C15-4D70-A76D-80DEBFB7A711}"/>
          </ac:spMkLst>
        </pc:spChg>
      </pc:sldChg>
      <pc:sldChg chg="modSp new mod modNotesTx">
        <pc:chgData name="Offenhauser, Brooke (MDH)" userId="e0ca9da4-1966-4bb8-a229-0f8b3ae67c8c" providerId="ADAL" clId="{D48655E3-8078-46A8-97E9-ADF87DB8C8CC}" dt="2022-06-06T17:04:54.214" v="22622"/>
        <pc:sldMkLst>
          <pc:docMk/>
          <pc:sldMk cId="2950359842" sldId="1014"/>
        </pc:sldMkLst>
        <pc:spChg chg="mod">
          <ac:chgData name="Offenhauser, Brooke (MDH)" userId="e0ca9da4-1966-4bb8-a229-0f8b3ae67c8c" providerId="ADAL" clId="{D48655E3-8078-46A8-97E9-ADF87DB8C8CC}" dt="2022-06-06T17:03:02.334" v="22549" actId="20577"/>
          <ac:spMkLst>
            <pc:docMk/>
            <pc:sldMk cId="2950359842" sldId="1014"/>
            <ac:spMk id="2" creationId="{46FE7D5C-73D8-4624-833F-FA08EEB6BFF9}"/>
          </ac:spMkLst>
        </pc:spChg>
        <pc:spChg chg="mod">
          <ac:chgData name="Offenhauser, Brooke (MDH)" userId="e0ca9da4-1966-4bb8-a229-0f8b3ae67c8c" providerId="ADAL" clId="{D48655E3-8078-46A8-97E9-ADF87DB8C8CC}" dt="2022-06-06T17:04:32.356" v="22621" actId="27636"/>
          <ac:spMkLst>
            <pc:docMk/>
            <pc:sldMk cId="2950359842" sldId="1014"/>
            <ac:spMk id="3" creationId="{2DEACB39-4878-4FD2-9A18-35A744F71288}"/>
          </ac:spMkLst>
        </pc:spChg>
      </pc:sldChg>
      <pc:sldChg chg="modSp new mod modNotesTx">
        <pc:chgData name="Offenhauser, Brooke (MDH)" userId="e0ca9da4-1966-4bb8-a229-0f8b3ae67c8c" providerId="ADAL" clId="{D48655E3-8078-46A8-97E9-ADF87DB8C8CC}" dt="2022-06-06T17:06:33.609" v="22753" actId="20577"/>
        <pc:sldMkLst>
          <pc:docMk/>
          <pc:sldMk cId="1508701734" sldId="1015"/>
        </pc:sldMkLst>
        <pc:spChg chg="mod">
          <ac:chgData name="Offenhauser, Brooke (MDH)" userId="e0ca9da4-1966-4bb8-a229-0f8b3ae67c8c" providerId="ADAL" clId="{D48655E3-8078-46A8-97E9-ADF87DB8C8CC}" dt="2022-06-06T17:05:12.399" v="22627"/>
          <ac:spMkLst>
            <pc:docMk/>
            <pc:sldMk cId="1508701734" sldId="1015"/>
            <ac:spMk id="2" creationId="{A4D957A8-3A3D-40CA-AFB9-B4C12481A04B}"/>
          </ac:spMkLst>
        </pc:spChg>
        <pc:spChg chg="mod">
          <ac:chgData name="Offenhauser, Brooke (MDH)" userId="e0ca9da4-1966-4bb8-a229-0f8b3ae67c8c" providerId="ADAL" clId="{D48655E3-8078-46A8-97E9-ADF87DB8C8CC}" dt="2022-06-06T17:06:33.609" v="22753" actId="20577"/>
          <ac:spMkLst>
            <pc:docMk/>
            <pc:sldMk cId="1508701734" sldId="1015"/>
            <ac:spMk id="3" creationId="{24076B16-09E0-4FD4-AFA1-09760264967A}"/>
          </ac:spMkLst>
        </pc:spChg>
      </pc:sldChg>
      <pc:sldChg chg="modSp new mod delCm modNotesTx">
        <pc:chgData name="Offenhauser, Brooke (MDH)" userId="e0ca9da4-1966-4bb8-a229-0f8b3ae67c8c" providerId="ADAL" clId="{D48655E3-8078-46A8-97E9-ADF87DB8C8CC}" dt="2022-06-20T13:18:00.196" v="24870" actId="1592"/>
        <pc:sldMkLst>
          <pc:docMk/>
          <pc:sldMk cId="816817349" sldId="1016"/>
        </pc:sldMkLst>
        <pc:spChg chg="mod">
          <ac:chgData name="Offenhauser, Brooke (MDH)" userId="e0ca9da4-1966-4bb8-a229-0f8b3ae67c8c" providerId="ADAL" clId="{D48655E3-8078-46A8-97E9-ADF87DB8C8CC}" dt="2022-06-06T17:08:57.357" v="22862" actId="20577"/>
          <ac:spMkLst>
            <pc:docMk/>
            <pc:sldMk cId="816817349" sldId="1016"/>
            <ac:spMk id="2" creationId="{E0A576C1-C87A-40B8-8360-A56D6751C5BB}"/>
          </ac:spMkLst>
        </pc:spChg>
        <pc:spChg chg="mod">
          <ac:chgData name="Offenhauser, Brooke (MDH)" userId="e0ca9da4-1966-4bb8-a229-0f8b3ae67c8c" providerId="ADAL" clId="{D48655E3-8078-46A8-97E9-ADF87DB8C8CC}" dt="2022-06-20T13:17:35.411" v="24869"/>
          <ac:spMkLst>
            <pc:docMk/>
            <pc:sldMk cId="816817349" sldId="1016"/>
            <ac:spMk id="3" creationId="{0DD20B96-0D5A-417C-BCC4-1C9D16FF46DD}"/>
          </ac:spMkLst>
        </pc:spChg>
      </pc:sldChg>
      <pc:sldChg chg="addSp delSp modSp new mod modNotesTx">
        <pc:chgData name="Offenhauser, Brooke (MDH)" userId="e0ca9da4-1966-4bb8-a229-0f8b3ae67c8c" providerId="ADAL" clId="{D48655E3-8078-46A8-97E9-ADF87DB8C8CC}" dt="2022-06-06T17:10:45.540" v="23383" actId="962"/>
        <pc:sldMkLst>
          <pc:docMk/>
          <pc:sldMk cId="238992407" sldId="1017"/>
        </pc:sldMkLst>
        <pc:spChg chg="mod">
          <ac:chgData name="Offenhauser, Brooke (MDH)" userId="e0ca9da4-1966-4bb8-a229-0f8b3ae67c8c" providerId="ADAL" clId="{D48655E3-8078-46A8-97E9-ADF87DB8C8CC}" dt="2022-06-06T17:09:30.397" v="22888" actId="20577"/>
          <ac:spMkLst>
            <pc:docMk/>
            <pc:sldMk cId="238992407" sldId="1017"/>
            <ac:spMk id="2" creationId="{D2AEBE88-D7BE-4CCA-BCED-168FDA735B27}"/>
          </ac:spMkLst>
        </pc:spChg>
        <pc:spChg chg="del">
          <ac:chgData name="Offenhauser, Brooke (MDH)" userId="e0ca9da4-1966-4bb8-a229-0f8b3ae67c8c" providerId="ADAL" clId="{D48655E3-8078-46A8-97E9-ADF87DB8C8CC}" dt="2022-06-06T17:09:40.431" v="22889" actId="931"/>
          <ac:spMkLst>
            <pc:docMk/>
            <pc:sldMk cId="238992407" sldId="1017"/>
            <ac:spMk id="3" creationId="{6437C9D4-FBEC-4371-B2FD-3028BFD89685}"/>
          </ac:spMkLst>
        </pc:spChg>
        <pc:picChg chg="add mod">
          <ac:chgData name="Offenhauser, Brooke (MDH)" userId="e0ca9da4-1966-4bb8-a229-0f8b3ae67c8c" providerId="ADAL" clId="{D48655E3-8078-46A8-97E9-ADF87DB8C8CC}" dt="2022-06-06T17:10:45.540" v="23383" actId="962"/>
          <ac:picMkLst>
            <pc:docMk/>
            <pc:sldMk cId="238992407" sldId="1017"/>
            <ac:picMk id="7" creationId="{55B380F4-437E-4E1B-AA9E-ADCD3DF34118}"/>
          </ac:picMkLst>
        </pc:picChg>
      </pc:sldChg>
      <pc:sldChg chg="new del">
        <pc:chgData name="Offenhauser, Brooke (MDH)" userId="e0ca9da4-1966-4bb8-a229-0f8b3ae67c8c" providerId="ADAL" clId="{D48655E3-8078-46A8-97E9-ADF87DB8C8CC}" dt="2022-06-06T17:11:54.602" v="23385" actId="47"/>
        <pc:sldMkLst>
          <pc:docMk/>
          <pc:sldMk cId="2348440171" sldId="1018"/>
        </pc:sldMkLst>
      </pc:sldChg>
      <pc:sldChg chg="new del">
        <pc:chgData name="Offenhauser, Brooke (MDH)" userId="e0ca9da4-1966-4bb8-a229-0f8b3ae67c8c" providerId="ADAL" clId="{D48655E3-8078-46A8-97E9-ADF87DB8C8CC}" dt="2022-06-06T17:11:52.992" v="23384" actId="47"/>
        <pc:sldMkLst>
          <pc:docMk/>
          <pc:sldMk cId="1269265277" sldId="1019"/>
        </pc:sldMkLst>
      </pc:sldChg>
      <pc:sldChg chg="addSp delSp modSp new mod ord modClrScheme chgLayout modNotesTx">
        <pc:chgData name="Offenhauser, Brooke (MDH)" userId="e0ca9da4-1966-4bb8-a229-0f8b3ae67c8c" providerId="ADAL" clId="{D48655E3-8078-46A8-97E9-ADF87DB8C8CC}" dt="2022-06-06T16:45:52.144" v="22200" actId="962"/>
        <pc:sldMkLst>
          <pc:docMk/>
          <pc:sldMk cId="2270064876" sldId="1020"/>
        </pc:sldMkLst>
        <pc:spChg chg="mod ord">
          <ac:chgData name="Offenhauser, Brooke (MDH)" userId="e0ca9da4-1966-4bb8-a229-0f8b3ae67c8c" providerId="ADAL" clId="{D48655E3-8078-46A8-97E9-ADF87DB8C8CC}" dt="2022-06-06T16:40:55.856" v="21880" actId="700"/>
          <ac:spMkLst>
            <pc:docMk/>
            <pc:sldMk cId="2270064876" sldId="1020"/>
            <ac:spMk id="2" creationId="{CDB3FC74-02E0-4273-89DF-1B0E08293CD4}"/>
          </ac:spMkLst>
        </pc:spChg>
        <pc:spChg chg="del mod ord">
          <ac:chgData name="Offenhauser, Brooke (MDH)" userId="e0ca9da4-1966-4bb8-a229-0f8b3ae67c8c" providerId="ADAL" clId="{D48655E3-8078-46A8-97E9-ADF87DB8C8CC}" dt="2022-06-06T16:40:55.856" v="21880" actId="700"/>
          <ac:spMkLst>
            <pc:docMk/>
            <pc:sldMk cId="2270064876" sldId="1020"/>
            <ac:spMk id="3" creationId="{2797C573-0F35-4CFD-863D-12A97D3FA2D0}"/>
          </ac:spMkLst>
        </pc:spChg>
        <pc:spChg chg="mod ord">
          <ac:chgData name="Offenhauser, Brooke (MDH)" userId="e0ca9da4-1966-4bb8-a229-0f8b3ae67c8c" providerId="ADAL" clId="{D48655E3-8078-46A8-97E9-ADF87DB8C8CC}" dt="2022-06-06T16:40:55.856" v="21880" actId="700"/>
          <ac:spMkLst>
            <pc:docMk/>
            <pc:sldMk cId="2270064876" sldId="1020"/>
            <ac:spMk id="4" creationId="{48F2684B-94F5-4935-AFCD-5E35020ABAF9}"/>
          </ac:spMkLst>
        </pc:spChg>
        <pc:spChg chg="mod ord">
          <ac:chgData name="Offenhauser, Brooke (MDH)" userId="e0ca9da4-1966-4bb8-a229-0f8b3ae67c8c" providerId="ADAL" clId="{D48655E3-8078-46A8-97E9-ADF87DB8C8CC}" dt="2022-06-06T16:40:55.856" v="21880" actId="700"/>
          <ac:spMkLst>
            <pc:docMk/>
            <pc:sldMk cId="2270064876" sldId="1020"/>
            <ac:spMk id="5" creationId="{D5CBC40B-B788-499B-8CC2-833EE956214A}"/>
          </ac:spMkLst>
        </pc:spChg>
        <pc:spChg chg="add mod ord">
          <ac:chgData name="Offenhauser, Brooke (MDH)" userId="e0ca9da4-1966-4bb8-a229-0f8b3ae67c8c" providerId="ADAL" clId="{D48655E3-8078-46A8-97E9-ADF87DB8C8CC}" dt="2022-06-06T16:41:09.231" v="21888" actId="20577"/>
          <ac:spMkLst>
            <pc:docMk/>
            <pc:sldMk cId="2270064876" sldId="1020"/>
            <ac:spMk id="6" creationId="{625C982B-E256-4C2A-974F-462F7C637A89}"/>
          </ac:spMkLst>
        </pc:spChg>
        <pc:spChg chg="add del mod ord">
          <ac:chgData name="Offenhauser, Brooke (MDH)" userId="e0ca9da4-1966-4bb8-a229-0f8b3ae67c8c" providerId="ADAL" clId="{D48655E3-8078-46A8-97E9-ADF87DB8C8CC}" dt="2022-06-06T16:41:29.268" v="21889" actId="931"/>
          <ac:spMkLst>
            <pc:docMk/>
            <pc:sldMk cId="2270064876" sldId="1020"/>
            <ac:spMk id="7" creationId="{BCDDCCF1-0046-4EAB-9493-25269D6E07E6}"/>
          </ac:spMkLst>
        </pc:spChg>
        <pc:spChg chg="add del mod">
          <ac:chgData name="Offenhauser, Brooke (MDH)" userId="e0ca9da4-1966-4bb8-a229-0f8b3ae67c8c" providerId="ADAL" clId="{D48655E3-8078-46A8-97E9-ADF87DB8C8CC}" dt="2022-06-06T16:44:11.052" v="21895" actId="931"/>
          <ac:spMkLst>
            <pc:docMk/>
            <pc:sldMk cId="2270064876" sldId="1020"/>
            <ac:spMk id="11" creationId="{5EA860CF-AA66-48B1-8034-01834006A8FF}"/>
          </ac:spMkLst>
        </pc:spChg>
        <pc:picChg chg="add del mod">
          <ac:chgData name="Offenhauser, Brooke (MDH)" userId="e0ca9da4-1966-4bb8-a229-0f8b3ae67c8c" providerId="ADAL" clId="{D48655E3-8078-46A8-97E9-ADF87DB8C8CC}" dt="2022-06-06T16:42:27.725" v="21894" actId="478"/>
          <ac:picMkLst>
            <pc:docMk/>
            <pc:sldMk cId="2270064876" sldId="1020"/>
            <ac:picMk id="9" creationId="{C8819A0C-D054-4C58-9EF7-50C79FDB8188}"/>
          </ac:picMkLst>
        </pc:picChg>
        <pc:picChg chg="add mod">
          <ac:chgData name="Offenhauser, Brooke (MDH)" userId="e0ca9da4-1966-4bb8-a229-0f8b3ae67c8c" providerId="ADAL" clId="{D48655E3-8078-46A8-97E9-ADF87DB8C8CC}" dt="2022-06-06T16:45:52.144" v="22200" actId="962"/>
          <ac:picMkLst>
            <pc:docMk/>
            <pc:sldMk cId="2270064876" sldId="1020"/>
            <ac:picMk id="13" creationId="{DFDD7A02-0BBF-40A9-BD4E-870772443592}"/>
          </ac:picMkLst>
        </pc:picChg>
      </pc:sldChg>
      <pc:sldChg chg="addSp delSp modSp new mod">
        <pc:chgData name="Offenhauser, Brooke (MDH)" userId="e0ca9da4-1966-4bb8-a229-0f8b3ae67c8c" providerId="ADAL" clId="{D48655E3-8078-46A8-97E9-ADF87DB8C8CC}" dt="2022-06-07T19:56:26.611" v="23585" actId="962"/>
        <pc:sldMkLst>
          <pc:docMk/>
          <pc:sldMk cId="120388917" sldId="1021"/>
        </pc:sldMkLst>
        <pc:spChg chg="mod">
          <ac:chgData name="Offenhauser, Brooke (MDH)" userId="e0ca9da4-1966-4bb8-a229-0f8b3ae67c8c" providerId="ADAL" clId="{D48655E3-8078-46A8-97E9-ADF87DB8C8CC}" dt="2022-06-06T17:16:36.449" v="23413"/>
          <ac:spMkLst>
            <pc:docMk/>
            <pc:sldMk cId="120388917" sldId="1021"/>
            <ac:spMk id="2" creationId="{9DAAFA6B-4AE6-4BD1-9FD8-771CF83894A7}"/>
          </ac:spMkLst>
        </pc:spChg>
        <pc:spChg chg="del">
          <ac:chgData name="Offenhauser, Brooke (MDH)" userId="e0ca9da4-1966-4bb8-a229-0f8b3ae67c8c" providerId="ADAL" clId="{D48655E3-8078-46A8-97E9-ADF87DB8C8CC}" dt="2022-06-06T17:17:53.750" v="23414" actId="931"/>
          <ac:spMkLst>
            <pc:docMk/>
            <pc:sldMk cId="120388917" sldId="1021"/>
            <ac:spMk id="3" creationId="{042FA30A-D5A4-4668-9207-4E8D058816FD}"/>
          </ac:spMkLst>
        </pc:spChg>
        <pc:spChg chg="mod">
          <ac:chgData name="Offenhauser, Brooke (MDH)" userId="e0ca9da4-1966-4bb8-a229-0f8b3ae67c8c" providerId="ADAL" clId="{D48655E3-8078-46A8-97E9-ADF87DB8C8CC}" dt="2022-06-06T17:15:16.420" v="23412" actId="20577"/>
          <ac:spMkLst>
            <pc:docMk/>
            <pc:sldMk cId="120388917" sldId="1021"/>
            <ac:spMk id="4" creationId="{0AA5658C-BB7B-4D8D-B297-555843EFE75C}"/>
          </ac:spMkLst>
        </pc:spChg>
        <pc:picChg chg="add mod">
          <ac:chgData name="Offenhauser, Brooke (MDH)" userId="e0ca9da4-1966-4bb8-a229-0f8b3ae67c8c" providerId="ADAL" clId="{D48655E3-8078-46A8-97E9-ADF87DB8C8CC}" dt="2022-06-07T19:56:26.611" v="23585" actId="962"/>
          <ac:picMkLst>
            <pc:docMk/>
            <pc:sldMk cId="120388917" sldId="1021"/>
            <ac:picMk id="8" creationId="{17D91854-A516-49EB-9FDE-C21ED7A8C6D0}"/>
          </ac:picMkLst>
        </pc:picChg>
      </pc:sldChg>
      <pc:sldChg chg="modSp mod">
        <pc:chgData name="Offenhauser, Brooke (MDH)" userId="e0ca9da4-1966-4bb8-a229-0f8b3ae67c8c" providerId="ADAL" clId="{D48655E3-8078-46A8-97E9-ADF87DB8C8CC}" dt="2022-06-09T14:47:36.931" v="24843" actId="962"/>
        <pc:sldMkLst>
          <pc:docMk/>
          <pc:sldMk cId="2861527398" sldId="1023"/>
        </pc:sldMkLst>
        <pc:picChg chg="mod">
          <ac:chgData name="Offenhauser, Brooke (MDH)" userId="e0ca9da4-1966-4bb8-a229-0f8b3ae67c8c" providerId="ADAL" clId="{D48655E3-8078-46A8-97E9-ADF87DB8C8CC}" dt="2022-06-09T14:47:36.931" v="24843" actId="962"/>
          <ac:picMkLst>
            <pc:docMk/>
            <pc:sldMk cId="2861527398" sldId="1023"/>
            <ac:picMk id="10" creationId="{21302F7B-0305-45EB-B034-7DC847B2AB4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latin typeface="Calibri" panose="020F050202020403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Calibri" panose="020F0502020204030204" pitchFamily="34" charset="0"/>
              </a:rPr>
              <a:t>6/29/2022</a:t>
            </a:fld>
            <a:endParaRPr lang="en-US">
              <a:latin typeface="Calibri" panose="020F050202020403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latin typeface="Calibri" panose="020F050202020403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Calibri" panose="020F0502020204030204" pitchFamily="34" charset="0"/>
              </a:rPr>
              <a:t>‹#›</a:t>
            </a:fld>
            <a:endParaRPr lang="en-US">
              <a:latin typeface="Calibri" panose="020F050202020403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Calibri" panose="020F0502020204030204" pitchFamily="34"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Calibri" panose="020F0502020204030204" pitchFamily="34" charset="0"/>
              </a:defRPr>
            </a:lvl1pPr>
          </a:lstStyle>
          <a:p>
            <a:fld id="{A50CD39D-89B0-4C68-805A-35C75A7C20C8}" type="datetimeFigureOut">
              <a:rPr lang="en-US" smtClean="0"/>
              <a:pPr/>
              <a:t>6/29/2022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Calibri" panose="020F0502020204030204" pitchFamily="34" charset="0"/>
              </a:defRPr>
            </a:lvl1pPr>
          </a:lstStyle>
          <a:p>
            <a:fld id="{F9F08466-AEA7-4FC0-9459-6A32F61DA297}" type="slidenum">
              <a:rPr lang="en-US" smtClean="0"/>
              <a:pPr/>
              <a:t>‹#›</a:t>
            </a:fld>
            <a:endParaRPr lang="en-US"/>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health.state.mn.us/divs/cfh/topic/devscreening/resources.cfm"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www.parentaware.org/"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a:t>
            </a:fld>
            <a:endParaRPr lang="en-US"/>
          </a:p>
        </p:txBody>
      </p:sp>
    </p:spTree>
    <p:extLst>
      <p:ext uri="{BB962C8B-B14F-4D97-AF65-F5344CB8AC3E}">
        <p14:creationId xmlns:p14="http://schemas.microsoft.com/office/powerpoint/2010/main" val="2117709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Help Me Grow Minnesota’s newly</a:t>
            </a:r>
            <a:r>
              <a:rPr lang="en-US" baseline="0"/>
              <a:t> updated website offers a wealth of information for families and providers about early childhood development. Parents can watch videos that show developmental milestones for different ages and learn what they can do to encourage their child’s healthy development. This website is also a point of referral for early intervention and preschool special education services in Minnesota. </a:t>
            </a:r>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11</a:t>
            </a:fld>
            <a:endParaRPr lang="en-US"/>
          </a:p>
        </p:txBody>
      </p:sp>
    </p:spTree>
    <p:extLst>
      <p:ext uri="{BB962C8B-B14F-4D97-AF65-F5344CB8AC3E}">
        <p14:creationId xmlns:p14="http://schemas.microsoft.com/office/powerpoint/2010/main" val="1732271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Centers</a:t>
            </a:r>
            <a:r>
              <a:rPr lang="en-US" baseline="0"/>
              <a:t> for Disease Control and Prevention, better known as the CDC, offers both website resources and free downloadable developmental information for families and professionals.</a:t>
            </a:r>
          </a:p>
          <a:p>
            <a:r>
              <a:rPr lang="en-US" baseline="0"/>
              <a:t>This includes milestones, free materials, a Watch Me! Training for early care and education providers, what to do if you’re concerned about your child’s development, multimedia tools, and an autism case training.</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12</a:t>
            </a:fld>
            <a:endParaRPr lang="en-US"/>
          </a:p>
        </p:txBody>
      </p:sp>
    </p:spTree>
    <p:extLst>
      <p:ext uri="{BB962C8B-B14F-4D97-AF65-F5344CB8AC3E}">
        <p14:creationId xmlns:p14="http://schemas.microsoft.com/office/powerpoint/2010/main" val="803686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a:t>
            </a:r>
            <a:r>
              <a:rPr lang="en-US" baseline="0"/>
              <a:t> CDC also offers downloadable handouts on positive parent tips, for children age birth through 17 years.</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13</a:t>
            </a:fld>
            <a:endParaRPr lang="en-US"/>
          </a:p>
        </p:txBody>
      </p:sp>
    </p:spTree>
    <p:extLst>
      <p:ext uri="{BB962C8B-B14F-4D97-AF65-F5344CB8AC3E}">
        <p14:creationId xmlns:p14="http://schemas.microsoft.com/office/powerpoint/2010/main" val="3475421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14</a:t>
            </a:fld>
            <a:endParaRPr lang="en-US"/>
          </a:p>
        </p:txBody>
      </p:sp>
    </p:spTree>
    <p:extLst>
      <p:ext uri="{BB962C8B-B14F-4D97-AF65-F5344CB8AC3E}">
        <p14:creationId xmlns:p14="http://schemas.microsoft.com/office/powerpoint/2010/main" val="779610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new Zero to Three Parent</a:t>
            </a:r>
            <a:r>
              <a:rPr lang="en-US" baseline="0"/>
              <a:t> Portal has information especially for parents of infants and toddlers about social-emotional development, behavior, and positive parenting.</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15</a:t>
            </a:fld>
            <a:endParaRPr lang="en-US"/>
          </a:p>
        </p:txBody>
      </p:sp>
    </p:spTree>
    <p:extLst>
      <p:ext uri="{BB962C8B-B14F-4D97-AF65-F5344CB8AC3E}">
        <p14:creationId xmlns:p14="http://schemas.microsoft.com/office/powerpoint/2010/main" val="1076310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[Include</a:t>
            </a:r>
            <a:r>
              <a:rPr lang="en-US" b="1" baseline="0"/>
              <a:t> other parent supports and resources that are available in your community.]</a:t>
            </a:r>
          </a:p>
          <a:p>
            <a:endParaRPr lang="en-US" b="1" baseline="0"/>
          </a:p>
          <a:p>
            <a:r>
              <a:rPr lang="en-US" b="0" baseline="0"/>
              <a:t>Hyperlinks:</a:t>
            </a:r>
          </a:p>
          <a:p>
            <a:r>
              <a:rPr lang="en-US" b="0" baseline="0"/>
              <a:t>Family Voices - https://familyvoicesofminnesota.org/</a:t>
            </a:r>
          </a:p>
          <a:p>
            <a:r>
              <a:rPr lang="en-US" b="0" baseline="0"/>
              <a:t>PACER - https://www.pacer.org/</a:t>
            </a:r>
          </a:p>
          <a:p>
            <a:r>
              <a:rPr lang="en-US" b="0" baseline="0"/>
              <a:t>Hands and Voices - https://www.mnhandsandvoices.org/ </a:t>
            </a:r>
          </a:p>
          <a:p>
            <a:endParaRPr lang="en-US" b="1"/>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16</a:t>
            </a:fld>
            <a:endParaRPr lang="en-US"/>
          </a:p>
        </p:txBody>
      </p:sp>
    </p:spTree>
    <p:extLst>
      <p:ext uri="{BB962C8B-B14F-4D97-AF65-F5344CB8AC3E}">
        <p14:creationId xmlns:p14="http://schemas.microsoft.com/office/powerpoint/2010/main" val="1649488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Hyperlinks:</a:t>
            </a:r>
          </a:p>
          <a:p>
            <a:r>
              <a:rPr lang="en-US"/>
              <a:t>Family</a:t>
            </a:r>
            <a:r>
              <a:rPr lang="en-US" baseline="0"/>
              <a:t> Home Visiting – https://www.health.state.mn.us/communities/fhv/index.html </a:t>
            </a:r>
          </a:p>
          <a:p>
            <a:r>
              <a:rPr lang="en-US" baseline="0"/>
              <a:t>Follow Along Program – https://www.health.state.mn.us/people/childrenyouth/fap/index.html </a:t>
            </a:r>
          </a:p>
          <a:p>
            <a:r>
              <a:rPr lang="en-US" baseline="0"/>
              <a:t>Primary care/health car provider - https://mn.gov/dhs/people-we-serve/children-and-families/health-care/health-care-programs/programs-and-services/ctc.jsp</a:t>
            </a:r>
          </a:p>
          <a:p>
            <a:r>
              <a:rPr lang="en-US" baseline="0"/>
              <a:t>Parent Support Outreach Program (PSOP) - https://www.thefamilypartnership.org/programsservices/education/parent-development-and-support/parent-support-outreach-program-psop/ </a:t>
            </a:r>
            <a:endParaRPr lang="en-US"/>
          </a:p>
          <a:p>
            <a:r>
              <a:rPr lang="en-US"/>
              <a:t>Early Childhood Mental Health providers - https://mn.gov/dhs/people-we-serve/people-with-disabilities/health-care/childrens-mental-health/programs-services/other-dhs-programs.jsp</a:t>
            </a:r>
          </a:p>
        </p:txBody>
      </p:sp>
      <p:sp>
        <p:nvSpPr>
          <p:cNvPr id="4" name="Slide Number Placeholder 3"/>
          <p:cNvSpPr>
            <a:spLocks noGrp="1"/>
          </p:cNvSpPr>
          <p:nvPr>
            <p:ph type="sldNum" sz="quarter" idx="5"/>
          </p:nvPr>
        </p:nvSpPr>
        <p:spPr/>
        <p:txBody>
          <a:bodyPr/>
          <a:lstStyle/>
          <a:p>
            <a:fld id="{F9F08466-AEA7-4FC0-9459-6A32F61DA297}" type="slidenum">
              <a:rPr lang="en-US" smtClean="0"/>
              <a:pPr/>
              <a:t>17</a:t>
            </a:fld>
            <a:endParaRPr lang="en-US"/>
          </a:p>
        </p:txBody>
      </p:sp>
    </p:spTree>
    <p:extLst>
      <p:ext uri="{BB962C8B-B14F-4D97-AF65-F5344CB8AC3E}">
        <p14:creationId xmlns:p14="http://schemas.microsoft.com/office/powerpoint/2010/main" val="274385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Biological</a:t>
            </a:r>
            <a:r>
              <a:rPr lang="en-US" baseline="0"/>
              <a:t> exposures:</a:t>
            </a:r>
          </a:p>
          <a:p>
            <a:pPr marL="171450" indent="-171450">
              <a:buFont typeface="Arial" panose="020B0604020202020204" pitchFamily="34" charset="0"/>
              <a:buChar char="•"/>
            </a:pPr>
            <a:r>
              <a:rPr lang="en-US" baseline="0"/>
              <a:t>Prenatal alcohol or drug use, lead exposure</a:t>
            </a:r>
          </a:p>
          <a:p>
            <a:pPr marL="171450" indent="-171450">
              <a:buFont typeface="Arial" panose="020B0604020202020204" pitchFamily="34" charset="0"/>
              <a:buChar char="•"/>
            </a:pPr>
            <a:r>
              <a:rPr lang="en-US" baseline="0"/>
              <a:t>Loss of a parent or primary care giver for any reason: death, abandonment, or inconsistent availability perhaps due to mental illness or substance use</a:t>
            </a:r>
          </a:p>
          <a:p>
            <a:pPr marL="171450" indent="-171450">
              <a:buFont typeface="Arial" panose="020B0604020202020204" pitchFamily="34" charset="0"/>
              <a:buChar char="•"/>
            </a:pPr>
            <a:r>
              <a:rPr lang="en-US" baseline="0"/>
              <a:t>Exposure to trauma (domestic violence, neighborhood violence, abuse or neglect)</a:t>
            </a:r>
          </a:p>
          <a:p>
            <a:pPr marL="171450" indent="-171450">
              <a:buFont typeface="Arial" panose="020B0604020202020204" pitchFamily="34" charset="0"/>
              <a:buChar char="•"/>
            </a:pPr>
            <a:r>
              <a:rPr lang="en-US" baseline="0"/>
              <a:t>Social or environment stressors on the child and family - like poverty, homelessness, racism, decreased access to quality child care or education or medical services</a:t>
            </a:r>
          </a:p>
          <a:p>
            <a:pPr marL="171450" indent="-171450">
              <a:buFont typeface="Arial" panose="020B0604020202020204" pitchFamily="34" charset="0"/>
              <a:buChar char="•"/>
            </a:pPr>
            <a:endParaRPr lang="en-US" baseline="0"/>
          </a:p>
          <a:p>
            <a:pPr marL="0" indent="0">
              <a:buFont typeface="Arial" panose="020B0604020202020204" pitchFamily="34" charset="0"/>
              <a:buNone/>
            </a:pPr>
            <a:r>
              <a:rPr lang="en-US" baseline="0"/>
              <a:t>All of these can negatively affect brain development and long-term health outcomes, especially if the child doesn’t have consistent, nurturing care or environment.</a:t>
            </a:r>
          </a:p>
          <a:p>
            <a:pPr marL="0" indent="0">
              <a:buFont typeface="Arial" panose="020B0604020202020204" pitchFamily="34" charset="0"/>
              <a:buNone/>
            </a:pPr>
            <a:endParaRPr lang="en-US" baseline="0"/>
          </a:p>
          <a:p>
            <a:pPr marL="0" indent="0">
              <a:buFont typeface="Arial" panose="020B0604020202020204" pitchFamily="34" charset="0"/>
              <a:buNone/>
            </a:pPr>
            <a:r>
              <a:rPr lang="en-US" baseline="0"/>
              <a:t>Hyperlinks:</a:t>
            </a:r>
          </a:p>
          <a:p>
            <a:pPr marL="0" indent="0">
              <a:buFont typeface="Arial" panose="020B0604020202020204" pitchFamily="34" charset="0"/>
              <a:buNone/>
            </a:pPr>
            <a:r>
              <a:rPr lang="en-US" baseline="0"/>
              <a:t>Neurons to Neighborhoods – https://nap.nationalacademies.org/catalog/9824/from-neurons-to-neighborhoods-the-science-of-early-childhood-development</a:t>
            </a:r>
          </a:p>
          <a:p>
            <a:pPr marL="0" indent="0">
              <a:buFont typeface="Arial" panose="020B0604020202020204" pitchFamily="34" charset="0"/>
              <a:buNone/>
            </a:pPr>
            <a:r>
              <a:rPr lang="en-US" baseline="0"/>
              <a:t>ACE Study - https://www.cdc.gov/violenceprevention/aces/index.html</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18</a:t>
            </a:fld>
            <a:endParaRPr lang="en-US"/>
          </a:p>
        </p:txBody>
      </p:sp>
    </p:spTree>
    <p:extLst>
      <p:ext uri="{BB962C8B-B14F-4D97-AF65-F5344CB8AC3E}">
        <p14:creationId xmlns:p14="http://schemas.microsoft.com/office/powerpoint/2010/main" val="1755733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SECTION]</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20</a:t>
            </a:fld>
            <a:endParaRPr lang="en-US"/>
          </a:p>
        </p:txBody>
      </p:sp>
    </p:spTree>
    <p:extLst>
      <p:ext uri="{BB962C8B-B14F-4D97-AF65-F5344CB8AC3E}">
        <p14:creationId xmlns:p14="http://schemas.microsoft.com/office/powerpoint/2010/main" val="3698971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Research</a:t>
            </a:r>
            <a:r>
              <a:rPr lang="en-US" baseline="0"/>
              <a:t> over the past decade on the long term health consequences of adverse childhood experiences (ACEs) helps us understand how crucial it is to pay attention to the experiences of our youngest children. </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22</a:t>
            </a:fld>
            <a:endParaRPr lang="en-US"/>
          </a:p>
        </p:txBody>
      </p:sp>
    </p:spTree>
    <p:extLst>
      <p:ext uri="{BB962C8B-B14F-4D97-AF65-F5344CB8AC3E}">
        <p14:creationId xmlns:p14="http://schemas.microsoft.com/office/powerpoint/2010/main" val="2597180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Hyperlinks:</a:t>
            </a:r>
          </a:p>
          <a:p>
            <a:r>
              <a:rPr lang="en-US"/>
              <a:t>Training</a:t>
            </a:r>
            <a:r>
              <a:rPr lang="en-US" baseline="0"/>
              <a:t> webpage - https://www.health.state.mn.us/people/childrenyouth/ctc/devscreen/training.html </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a:t>
            </a:fld>
            <a:endParaRPr lang="en-US"/>
          </a:p>
        </p:txBody>
      </p:sp>
    </p:spTree>
    <p:extLst>
      <p:ext uri="{BB962C8B-B14F-4D97-AF65-F5344CB8AC3E}">
        <p14:creationId xmlns:p14="http://schemas.microsoft.com/office/powerpoint/2010/main" val="3220760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Studies on ACEs – both nationally and in Minnesota – asked adults to look back on experiences they had during childhood, including exposure to verbal, physical or sexual abuse; drinking problems, drug use, or mental illness in the household; incarceration of a member of the household; parent separation or divorce; and witnessing domestic violence.</a:t>
            </a:r>
          </a:p>
          <a:p>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23</a:t>
            </a:fld>
            <a:endParaRPr lang="en-US"/>
          </a:p>
        </p:txBody>
      </p:sp>
    </p:spTree>
    <p:extLst>
      <p:ext uri="{BB962C8B-B14F-4D97-AF65-F5344CB8AC3E}">
        <p14:creationId xmlns:p14="http://schemas.microsoft.com/office/powerpoint/2010/main" val="1136810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Data in Minnesota was similar to national data: almost a third of respondents reported exposure to at least one ACE.</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24</a:t>
            </a:fld>
            <a:endParaRPr lang="en-US"/>
          </a:p>
        </p:txBody>
      </p:sp>
    </p:spTree>
    <p:extLst>
      <p:ext uri="{BB962C8B-B14F-4D97-AF65-F5344CB8AC3E}">
        <p14:creationId xmlns:p14="http://schemas.microsoft.com/office/powerpoint/2010/main" val="402104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Studies </a:t>
            </a:r>
            <a:r>
              <a:rPr lang="en-US" baseline="0"/>
              <a:t>showed that exposure to ACEs has long-term health, mental health, and behavioral health consequences. Those adults who reported exposure to greater numbers of ACEs also reported significantly increased rates of asthma and other physical health conditions, depression, anxiety, drinking and smoking.</a:t>
            </a:r>
          </a:p>
          <a:p>
            <a:r>
              <a:rPr lang="en-US" baseline="0"/>
              <a:t>Work by Jack </a:t>
            </a:r>
            <a:r>
              <a:rPr lang="en-US" baseline="0" err="1"/>
              <a:t>Shankoff</a:t>
            </a:r>
            <a:r>
              <a:rPr lang="en-US" baseline="0"/>
              <a:t> and others showed that simply paying attention to ACEs – asking about exposure, listening and caring – helps provide immediate relief. Additionally, pediatric clinicians are in a position to help prevent, identify, and mitigate some adverse childhood experiences early – before health consequences set in.</a:t>
            </a:r>
          </a:p>
          <a:p>
            <a:endParaRPr lang="en-US" baseline="0"/>
          </a:p>
          <a:p>
            <a:r>
              <a:rPr lang="en-US" baseline="0"/>
              <a:t>[NOTE: behavioral health includes substance abuse]</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25</a:t>
            </a:fld>
            <a:endParaRPr lang="en-US"/>
          </a:p>
        </p:txBody>
      </p:sp>
    </p:spTree>
    <p:extLst>
      <p:ext uri="{BB962C8B-B14F-4D97-AF65-F5344CB8AC3E}">
        <p14:creationId xmlns:p14="http://schemas.microsoft.com/office/powerpoint/2010/main" val="784532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26</a:t>
            </a:fld>
            <a:endParaRPr lang="en-US"/>
          </a:p>
        </p:txBody>
      </p:sp>
    </p:spTree>
    <p:extLst>
      <p:ext uri="{BB962C8B-B14F-4D97-AF65-F5344CB8AC3E}">
        <p14:creationId xmlns:p14="http://schemas.microsoft.com/office/powerpoint/2010/main" val="2333153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The goal</a:t>
            </a:r>
            <a:r>
              <a:rPr lang="en-US" baseline="0"/>
              <a:t> of screening is to identify as early in a child’s life as possible any developmental or social-emotional concerns, and to help the family connect to meaningful services and supports that help the child do better in their health, education, and social interactions.</a:t>
            </a:r>
            <a:endParaRPr lang="en-US"/>
          </a:p>
          <a:p>
            <a:pPr marL="171450" indent="-171450">
              <a:buFont typeface="Arial" panose="020B0604020202020204" pitchFamily="34" charset="0"/>
              <a:buChar char="•"/>
            </a:pPr>
            <a:r>
              <a:rPr lang="en-US"/>
              <a:t>Standardized screening is designed to help us identify</a:t>
            </a:r>
            <a:r>
              <a:rPr lang="en-US" baseline="0"/>
              <a:t> developmental or social-emotional concerns – especially more mild concerns that might not be obvious even to professionals. </a:t>
            </a:r>
          </a:p>
          <a:p>
            <a:pPr marL="171450" indent="-171450">
              <a:buFont typeface="Arial" panose="020B0604020202020204" pitchFamily="34" charset="0"/>
              <a:buChar char="•"/>
            </a:pPr>
            <a:r>
              <a:rPr lang="en-US" baseline="0"/>
              <a:t>Standardized screening instruments have been tested on thousands of children to make sure they are accurate in identifying real concerns, and reliable in different situations. </a:t>
            </a:r>
          </a:p>
          <a:p>
            <a:pPr marL="171450" indent="-171450">
              <a:buFont typeface="Arial" panose="020B0604020202020204" pitchFamily="34" charset="0"/>
              <a:buChar char="•"/>
            </a:pPr>
            <a:r>
              <a:rPr lang="en-US" baseline="0"/>
              <a:t>Screening is universal: all children should be screened, not just ones that we’re concerned about.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The purpose of screening is both to show child’s developmental progress, AND to pick up on hints that a child may need a closer look with more comprehensive evaluation. Screening does not diagnose.</a:t>
            </a:r>
          </a:p>
          <a:p>
            <a:endParaRPr lang="en-US" baseline="0"/>
          </a:p>
        </p:txBody>
      </p:sp>
      <p:sp>
        <p:nvSpPr>
          <p:cNvPr id="4" name="Slide Number Placeholder 3"/>
          <p:cNvSpPr>
            <a:spLocks noGrp="1"/>
          </p:cNvSpPr>
          <p:nvPr>
            <p:ph type="sldNum" sz="quarter" idx="5"/>
          </p:nvPr>
        </p:nvSpPr>
        <p:spPr/>
        <p:txBody>
          <a:bodyPr/>
          <a:lstStyle/>
          <a:p>
            <a:fld id="{F9F08466-AEA7-4FC0-9459-6A32F61DA297}" type="slidenum">
              <a:rPr lang="en-US" smtClean="0"/>
              <a:pPr/>
              <a:t>27</a:t>
            </a:fld>
            <a:endParaRPr lang="en-US"/>
          </a:p>
        </p:txBody>
      </p:sp>
    </p:spTree>
    <p:extLst>
      <p:ext uri="{BB962C8B-B14F-4D97-AF65-F5344CB8AC3E}">
        <p14:creationId xmlns:p14="http://schemas.microsoft.com/office/powerpoint/2010/main" val="3990150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solidFill>
                  <a:srgbClr val="FF0000"/>
                </a:solidFill>
              </a:rPr>
              <a:t>[OPTIONAL: Programs should be clear about definitions that are pertinent in their setting.]</a:t>
            </a:r>
          </a:p>
          <a:p>
            <a:pPr marL="171450" indent="-171450">
              <a:buFont typeface="Arial" panose="020B0604020202020204" pitchFamily="34" charset="0"/>
              <a:buChar char="•"/>
            </a:pPr>
            <a:r>
              <a:rPr lang="en-US"/>
              <a:t>Screening,</a:t>
            </a:r>
            <a:r>
              <a:rPr lang="en-US" baseline="0"/>
              <a:t> evaluation and assessment mean different things. Screening is a BRIEF, standardized approach that is designed to identify developmental concerns early. It is used for a whole program population (NOT just those with concerns), at routine age intervals, as children get older. It answers the question, “Which children need a more comprehensive evaluation?” </a:t>
            </a:r>
          </a:p>
          <a:p>
            <a:pPr marL="171450" indent="-171450">
              <a:buFont typeface="Arial" panose="020B0604020202020204" pitchFamily="34" charset="0"/>
              <a:buChar char="•"/>
            </a:pPr>
            <a:r>
              <a:rPr lang="en-US" baseline="0"/>
              <a:t>Evaluation is a more in-depth, comprehensive look at a child when concerns are raised during screening. In the medical setting, it answers the question, “What is the diagnosis?” In the educational setting, it is used to determine if a child is eligible for early intervention or preschool special education services.</a:t>
            </a:r>
          </a:p>
          <a:p>
            <a:pPr marL="171450" indent="-171450">
              <a:buFont typeface="Arial" panose="020B0604020202020204" pitchFamily="34" charset="0"/>
              <a:buChar char="•"/>
            </a:pPr>
            <a:r>
              <a:rPr lang="en-US" baseline="0"/>
              <a:t>Assessment is different still. It is an ongoing or recurring process to decide what an individual child’s learning or curriculum needs are.</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28</a:t>
            </a:fld>
            <a:endParaRPr lang="en-US"/>
          </a:p>
        </p:txBody>
      </p:sp>
    </p:spTree>
    <p:extLst>
      <p:ext uri="{BB962C8B-B14F-4D97-AF65-F5344CB8AC3E}">
        <p14:creationId xmlns:p14="http://schemas.microsoft.com/office/powerpoint/2010/main" val="596810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a:t>
            </a:r>
            <a:r>
              <a:rPr lang="en-US" baseline="0"/>
              <a:t> we explain screening well ahead of time, parents have an easier time with it, and we get more helpful information. Some parents may be nervous about screening – like it’s a test, or that we will be judging how good of a parent they are. These tips can help calm these worries, and help parents understand how important their role is, as “expert” on their child.</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29</a:t>
            </a:fld>
            <a:endParaRPr lang="en-US"/>
          </a:p>
        </p:txBody>
      </p:sp>
    </p:spTree>
    <p:extLst>
      <p:ext uri="{BB962C8B-B14F-4D97-AF65-F5344CB8AC3E}">
        <p14:creationId xmlns:p14="http://schemas.microsoft.com/office/powerpoint/2010/main" val="2680854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families who are less familiar with preventive health and developmental screenings, trust is a huge factor, along with explaining the purpose</a:t>
            </a:r>
            <a:r>
              <a:rPr lang="en-US" baseline="0"/>
              <a:t> of screening.</a:t>
            </a:r>
          </a:p>
          <a:p>
            <a:r>
              <a:rPr lang="en-US" baseline="0"/>
              <a:t>In this video, Asli talks about this, in relation to the Somali population. [CLICK ON PHOTO TO LINK TO THE YOUTUBE VIDEO: https://www.youtube.com/watch?v=bBvwOmG72Hs&amp;list=PLqPfFYYbtBZjkeFkeVwUKz-iciPB8HpPi&amp;index=9 ]</a:t>
            </a:r>
          </a:p>
          <a:p>
            <a:r>
              <a:rPr lang="en-US" b="1" baseline="0"/>
              <a:t>[DISCUSSION: Some potential questions for group discussion:</a:t>
            </a:r>
          </a:p>
          <a:p>
            <a:pPr marL="171450" indent="-171450">
              <a:buFont typeface="Arial" panose="020B0604020202020204" pitchFamily="34" charset="0"/>
              <a:buChar char="•"/>
            </a:pPr>
            <a:r>
              <a:rPr lang="en-US" b="1" baseline="0"/>
              <a:t>What are ways we can establish a trusting relationship with families in our setting/program?</a:t>
            </a:r>
          </a:p>
          <a:p>
            <a:pPr marL="171450" indent="-171450">
              <a:buFont typeface="Arial" panose="020B0604020202020204" pitchFamily="34" charset="0"/>
              <a:buChar char="•"/>
            </a:pPr>
            <a:r>
              <a:rPr lang="en-US" b="1" baseline="0"/>
              <a:t>Besides trust, what are other issues that Asli raises for us to pay attention to in our approach with families?]</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30</a:t>
            </a:fld>
            <a:endParaRPr lang="en-US"/>
          </a:p>
        </p:txBody>
      </p:sp>
    </p:spTree>
    <p:extLst>
      <p:ext uri="{BB962C8B-B14F-4D97-AF65-F5344CB8AC3E}">
        <p14:creationId xmlns:p14="http://schemas.microsoft.com/office/powerpoint/2010/main" val="1252515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[QUESTIONS TO CONSIDER DISCUSSING: How</a:t>
            </a:r>
            <a:r>
              <a:rPr lang="en-US" b="1" baseline="0"/>
              <a:t> do we address these challenges?]</a:t>
            </a:r>
          </a:p>
          <a:p>
            <a:pPr marL="171450" indent="-171450">
              <a:buFont typeface="Arial" panose="020B0604020202020204" pitchFamily="34" charset="0"/>
              <a:buChar char="•"/>
            </a:pPr>
            <a:r>
              <a:rPr lang="en-US" b="1" baseline="0"/>
              <a:t>What cultural or ethnic groups do we serve? How do our screening rates or ages screened differ by race?</a:t>
            </a:r>
          </a:p>
          <a:p>
            <a:pPr marL="171450" indent="-171450">
              <a:buFont typeface="Arial" panose="020B0604020202020204" pitchFamily="34" charset="0"/>
              <a:buChar char="•"/>
            </a:pPr>
            <a:r>
              <a:rPr lang="en-US" b="1" baseline="0"/>
              <a:t>How easy is it for a parent to request an appointment or ask a question if English is not their preferred language?</a:t>
            </a:r>
          </a:p>
          <a:p>
            <a:pPr marL="171450" indent="-171450">
              <a:buFont typeface="Arial" panose="020B0604020202020204" pitchFamily="34" charset="0"/>
              <a:buChar char="•"/>
            </a:pPr>
            <a:r>
              <a:rPr lang="en-US" b="1" baseline="0"/>
              <a:t>How closely does our staff match the population we serve?</a:t>
            </a:r>
          </a:p>
          <a:p>
            <a:pPr marL="171450" indent="-171450">
              <a:buFont typeface="Arial" panose="020B0604020202020204" pitchFamily="34" charset="0"/>
              <a:buChar char="•"/>
            </a:pPr>
            <a:r>
              <a:rPr lang="en-US" b="1" baseline="0"/>
              <a:t>If it’s not a close match, what could we do to address that? (examples: paraprofessional staff, volunteers, community/cultural liaisons, interpreters, other ways?)</a:t>
            </a:r>
          </a:p>
          <a:p>
            <a:pPr marL="171450" indent="-171450">
              <a:buFont typeface="Arial" panose="020B0604020202020204" pitchFamily="34" charset="0"/>
              <a:buChar char="•"/>
            </a:pPr>
            <a:r>
              <a:rPr lang="en-US" b="1" baseline="0"/>
              <a:t>Are we using the best screening instrument(s) for the population we serve? Are there particular questions or items that are problematic? </a:t>
            </a:r>
          </a:p>
          <a:p>
            <a:pPr marL="171450" indent="-171450">
              <a:buFont typeface="Arial" panose="020B0604020202020204" pitchFamily="34" charset="0"/>
              <a:buChar char="•"/>
            </a:pPr>
            <a:r>
              <a:rPr lang="en-US" b="1" baseline="0"/>
              <a:t>What are ways that you’ve been successful in trusting and effective screening relationships, even across cultures and languages?</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31</a:t>
            </a:fld>
            <a:endParaRPr lang="en-US"/>
          </a:p>
        </p:txBody>
      </p:sp>
    </p:spTree>
    <p:extLst>
      <p:ext uri="{BB962C8B-B14F-4D97-AF65-F5344CB8AC3E}">
        <p14:creationId xmlns:p14="http://schemas.microsoft.com/office/powerpoint/2010/main" val="3696113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a</a:t>
            </a:r>
            <a:r>
              <a:rPr lang="en-US" baseline="0"/>
              <a:t> professional interpreter; do not try to screen without or use family members (children or adults).</a:t>
            </a:r>
            <a:endParaRPr lang="en-US"/>
          </a:p>
          <a:p>
            <a:r>
              <a:rPr lang="en-US" baseline="0"/>
              <a:t>How do you decide if an interpreter is needed?</a:t>
            </a:r>
          </a:p>
          <a:p>
            <a:pPr marL="171450" indent="-171450">
              <a:buFont typeface="Arial" panose="020B0604020202020204" pitchFamily="34" charset="0"/>
              <a:buChar char="•"/>
            </a:pPr>
            <a:r>
              <a:rPr lang="en-US" baseline="0"/>
              <a:t>Less effective: Do you need an interpreter?</a:t>
            </a:r>
          </a:p>
          <a:p>
            <a:pPr marL="171450" indent="-171450">
              <a:buFont typeface="Arial" panose="020B0604020202020204" pitchFamily="34" charset="0"/>
              <a:buChar char="•"/>
            </a:pPr>
            <a:r>
              <a:rPr lang="en-US" baseline="0"/>
              <a:t>More effective: In what language are you most comfortable talking about your child’s health and development? (This is closer to the level of language they will need to use to talk with you about their child’s development.)</a:t>
            </a:r>
          </a:p>
          <a:p>
            <a:pPr marL="0" indent="0">
              <a:buFont typeface="Arial" panose="020B0604020202020204" pitchFamily="34" charset="0"/>
              <a:buNone/>
            </a:pPr>
            <a:r>
              <a:rPr lang="en-US" baseline="0"/>
              <a:t>Take a few minutes ahead of time to explain the tools you are using; ask them not to provide answers for the parent; request direct translation; and give them permission to raise concerns (like if something isn’t culturally appropriate, or something else they notice).</a:t>
            </a:r>
          </a:p>
          <a:p>
            <a:pPr marL="0" indent="0">
              <a:buFont typeface="Arial" panose="020B0604020202020204" pitchFamily="34" charset="0"/>
              <a:buNone/>
            </a:pPr>
            <a:r>
              <a:rPr lang="en-US" b="1" baseline="0"/>
              <a:t>[If desired: Refer to Minneapolis Public Schools interpreter handout as an example – handout and next slide.]</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32</a:t>
            </a:fld>
            <a:endParaRPr lang="en-US"/>
          </a:p>
        </p:txBody>
      </p:sp>
    </p:spTree>
    <p:extLst>
      <p:ext uri="{BB962C8B-B14F-4D97-AF65-F5344CB8AC3E}">
        <p14:creationId xmlns:p14="http://schemas.microsoft.com/office/powerpoint/2010/main" val="3843014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[Programs may want to revise the objectives to meet their needs.]</a:t>
            </a:r>
          </a:p>
        </p:txBody>
      </p:sp>
      <p:sp>
        <p:nvSpPr>
          <p:cNvPr id="4" name="Slide Number Placeholder 3"/>
          <p:cNvSpPr>
            <a:spLocks noGrp="1"/>
          </p:cNvSpPr>
          <p:nvPr>
            <p:ph type="sldNum" sz="quarter" idx="5"/>
          </p:nvPr>
        </p:nvSpPr>
        <p:spPr/>
        <p:txBody>
          <a:bodyPr/>
          <a:lstStyle/>
          <a:p>
            <a:fld id="{F9F08466-AEA7-4FC0-9459-6A32F61DA297}" type="slidenum">
              <a:rPr lang="en-US" smtClean="0"/>
              <a:pPr/>
              <a:t>4</a:t>
            </a:fld>
            <a:endParaRPr lang="en-US"/>
          </a:p>
        </p:txBody>
      </p:sp>
    </p:spTree>
    <p:extLst>
      <p:ext uri="{BB962C8B-B14F-4D97-AF65-F5344CB8AC3E}">
        <p14:creationId xmlns:p14="http://schemas.microsoft.com/office/powerpoint/2010/main" val="1475423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a:t>
            </a:r>
            <a:r>
              <a:rPr lang="en-US" b="1" baseline="0"/>
              <a:t> – refer to handout – used with permission. Consider developing something similar for your program.]</a:t>
            </a:r>
          </a:p>
          <a:p>
            <a:endParaRPr lang="en-US" b="1" baseline="0"/>
          </a:p>
          <a:p>
            <a:r>
              <a:rPr lang="en-US" b="0" baseline="0"/>
              <a:t>Hyperlinks:</a:t>
            </a:r>
          </a:p>
          <a:p>
            <a:r>
              <a:rPr lang="en-US" b="0"/>
              <a:t>Early Childhood Screening Guidelines for Interpreters - https://education.mn.gov/mdeprod/groups/educ/documents/basic/bwrl/mdg3/~edisp/mde087018.pdf</a:t>
            </a:r>
          </a:p>
          <a:p>
            <a:endParaRPr lang="en-US" b="0"/>
          </a:p>
          <a:p>
            <a:r>
              <a:rPr lang="en-US" b="0"/>
              <a:t>Training Video: Early Childhood</a:t>
            </a:r>
            <a:r>
              <a:rPr lang="en-US" b="0" baseline="0"/>
              <a:t> Screening and Interpreters –</a:t>
            </a:r>
          </a:p>
          <a:p>
            <a:r>
              <a:rPr lang="en-US" b="0"/>
              <a:t>https://education.mn.gov/MDE/VideoNew/?group=Communications&amp;id=mde033429 This</a:t>
            </a:r>
            <a:r>
              <a:rPr lang="en-US" b="0" baseline="0"/>
              <a:t> 20 minute video was made with input from the Taskforce, MDE specialists in Equity, Community Engagement, Multi Language Learners and educational interpreters in Minnesota.</a:t>
            </a:r>
            <a:endParaRPr lang="en-US" b="0"/>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33</a:t>
            </a:fld>
            <a:endParaRPr lang="en-US"/>
          </a:p>
        </p:txBody>
      </p:sp>
    </p:spTree>
    <p:extLst>
      <p:ext uri="{BB962C8B-B14F-4D97-AF65-F5344CB8AC3E}">
        <p14:creationId xmlns:p14="http://schemas.microsoft.com/office/powerpoint/2010/main" val="3891677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34</a:t>
            </a:fld>
            <a:endParaRPr lang="en-US"/>
          </a:p>
        </p:txBody>
      </p:sp>
    </p:spTree>
    <p:extLst>
      <p:ext uri="{BB962C8B-B14F-4D97-AF65-F5344CB8AC3E}">
        <p14:creationId xmlns:p14="http://schemas.microsoft.com/office/powerpoint/2010/main" val="1485676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public screening programs in Minnesota should refer the</a:t>
            </a:r>
            <a:r>
              <a:rPr lang="en-US" baseline="0"/>
              <a:t> website of the Minnesota Interagency Developmental Screening Task Force for information about recommended screening instruments. Many other resources are also available on this website.</a:t>
            </a:r>
          </a:p>
          <a:p>
            <a:endParaRPr lang="en-US" baseline="0"/>
          </a:p>
          <a:p>
            <a:r>
              <a:rPr lang="en-US" b="1" baseline="0"/>
              <a:t>[REVIEW WHAT INSTRUMENTS ARE USED IN YOUR PROGRAM. For example: </a:t>
            </a:r>
          </a:p>
          <a:p>
            <a:pPr marL="171450" indent="-171450">
              <a:buFont typeface="Arial" panose="020B0604020202020204" pitchFamily="34" charset="0"/>
              <a:buChar char="•"/>
            </a:pPr>
            <a:r>
              <a:rPr lang="en-US" b="1" baseline="0"/>
              <a:t>For Early Childhood Screening, state statute requires an observational developmental screening instrument, but also a parent report instrument – different ECS programs use different developmental tools, but most programs use the Ages and Stages Questionnaires: Social-Emotional (ASQ:SE-2) to meet that 2</a:t>
            </a:r>
            <a:r>
              <a:rPr lang="en-US" b="1" baseline="30000"/>
              <a:t>nd</a:t>
            </a:r>
            <a:r>
              <a:rPr lang="en-US" b="1" baseline="0"/>
              <a:t> requirement. </a:t>
            </a:r>
          </a:p>
          <a:p>
            <a:pPr marL="171450" indent="-171450">
              <a:buFont typeface="Arial" panose="020B0604020202020204" pitchFamily="34" charset="0"/>
              <a:buChar char="•"/>
            </a:pPr>
            <a:r>
              <a:rPr lang="en-US" b="1" baseline="0"/>
              <a:t>Follow Along Program uses ASQ-3 and ASQ:SE (or ASQ:SE-2).</a:t>
            </a:r>
          </a:p>
          <a:p>
            <a:pPr marL="171450" indent="-171450">
              <a:buFont typeface="Arial" panose="020B0604020202020204" pitchFamily="34" charset="0"/>
              <a:buChar char="•"/>
            </a:pPr>
            <a:r>
              <a:rPr lang="en-US" b="1" baseline="0"/>
              <a:t>MIECHV family home visiting programs report on ASQ-3 and ASQ:SE screening.</a:t>
            </a:r>
          </a:p>
          <a:p>
            <a:pPr marL="171450" indent="-171450">
              <a:buFont typeface="Arial" panose="020B0604020202020204" pitchFamily="34" charset="0"/>
              <a:buChar char="•"/>
            </a:pPr>
            <a:r>
              <a:rPr lang="en-US" b="1"/>
              <a:t>Clinics</a:t>
            </a:r>
            <a:r>
              <a:rPr lang="en-US" b="1" baseline="0"/>
              <a:t> that provide Child and Teen Checkups usually use the ASQ-3 or PEDS parent report developmental screening instruments, for practical reasons.]</a:t>
            </a:r>
          </a:p>
          <a:p>
            <a:pPr marL="171450" indent="-171450">
              <a:buFont typeface="Arial" panose="020B0604020202020204" pitchFamily="34" charset="0"/>
              <a:buChar char="•"/>
            </a:pPr>
            <a:endParaRPr lang="en-US" b="1" baseline="0"/>
          </a:p>
          <a:p>
            <a:pPr marL="0" indent="0">
              <a:buFont typeface="Arial" panose="020B0604020202020204" pitchFamily="34" charset="0"/>
              <a:buNone/>
            </a:pPr>
            <a:r>
              <a:rPr lang="en-US" b="0" baseline="0"/>
              <a:t>Hyperlinks:</a:t>
            </a:r>
          </a:p>
          <a:p>
            <a:pPr marL="0" indent="0">
              <a:buFont typeface="Arial" panose="020B0604020202020204" pitchFamily="34" charset="0"/>
              <a:buNone/>
            </a:pPr>
            <a:r>
              <a:rPr lang="en-US" b="0" baseline="0"/>
              <a:t>Recommended Instruments – https://www.health.state.mn.us/people/childrenyouth/ctc/devscreen/instruments.html</a:t>
            </a:r>
          </a:p>
          <a:p>
            <a:pPr marL="0" indent="0">
              <a:buFont typeface="Arial" panose="020B0604020202020204" pitchFamily="34" charset="0"/>
              <a:buNone/>
            </a:pPr>
            <a:r>
              <a:rPr lang="en-US" b="0" baseline="0"/>
              <a:t>Screening Programs - https://www.health.state.mn.us/people/childrenyouth/ctc/devscreen/programs.html</a:t>
            </a:r>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35</a:t>
            </a:fld>
            <a:endParaRPr lang="en-US"/>
          </a:p>
        </p:txBody>
      </p:sp>
    </p:spTree>
    <p:extLst>
      <p:ext uri="{BB962C8B-B14F-4D97-AF65-F5344CB8AC3E}">
        <p14:creationId xmlns:p14="http://schemas.microsoft.com/office/powerpoint/2010/main" val="1878527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screen</a:t>
            </a:r>
            <a:r>
              <a:rPr lang="en-US" baseline="0"/>
              <a:t> shot of the website where the Minnesota Interagency Developmental Screening Task Force posts recommended instruments and other information for public screening programs for ages birth through 5 years. </a:t>
            </a:r>
            <a:r>
              <a:rPr lang="en-US" b="1" baseline="0"/>
              <a:t>[Direct link to webpage, if you would like to explore it with your training group: https://www.health.state.mn.us/people/childrenyouth/ctc/devscreen/index.html]</a:t>
            </a:r>
          </a:p>
          <a:p>
            <a:endParaRPr lang="en-US" baseline="0"/>
          </a:p>
          <a:p>
            <a:r>
              <a:rPr lang="en-US" baseline="0"/>
              <a:t>Left navigation panel: point out “Recommended Instruments”, “Referral”, and “Resources”.</a:t>
            </a:r>
          </a:p>
          <a:p>
            <a:r>
              <a:rPr lang="en-US" baseline="0"/>
              <a:t>The Resources page (shown here) has links to help you find local programs that support healthy early childhood development, as well as links to state and national resources.</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36</a:t>
            </a:fld>
            <a:endParaRPr lang="en-US"/>
          </a:p>
        </p:txBody>
      </p:sp>
    </p:spTree>
    <p:extLst>
      <p:ext uri="{BB962C8B-B14F-4D97-AF65-F5344CB8AC3E}">
        <p14:creationId xmlns:p14="http://schemas.microsoft.com/office/powerpoint/2010/main" val="1459367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type of screening is </a:t>
            </a:r>
            <a:r>
              <a:rPr lang="en-US" i="1"/>
              <a:t>required</a:t>
            </a:r>
            <a:r>
              <a:rPr lang="en-US"/>
              <a:t> or</a:t>
            </a:r>
            <a:r>
              <a:rPr lang="en-US" i="1"/>
              <a:t> allowed </a:t>
            </a:r>
            <a:r>
              <a:rPr lang="en-US"/>
              <a:t>for your program?</a:t>
            </a:r>
          </a:p>
          <a:p>
            <a:pPr lvl="1"/>
            <a:r>
              <a:rPr lang="en-US"/>
              <a:t>Developmental and social-emotional screening require separate</a:t>
            </a:r>
            <a:r>
              <a:rPr lang="en-US" baseline="0"/>
              <a:t> instruments.</a:t>
            </a:r>
            <a:endParaRPr lang="en-US"/>
          </a:p>
          <a:p>
            <a:pPr lvl="1"/>
            <a:r>
              <a:rPr lang="en-US"/>
              <a:t>Parent report (answered</a:t>
            </a:r>
            <a:r>
              <a:rPr lang="en-US" baseline="0"/>
              <a:t> by a parent or primary caregiver) </a:t>
            </a:r>
            <a:r>
              <a:rPr lang="en-US"/>
              <a:t>vs. observational instruments</a:t>
            </a:r>
            <a:r>
              <a:rPr lang="en-US" baseline="0"/>
              <a:t> </a:t>
            </a:r>
            <a:r>
              <a:rPr lang="en-US"/>
              <a:t>(administered by a staff person or professional)</a:t>
            </a:r>
          </a:p>
          <a:p>
            <a:r>
              <a:rPr lang="en-US"/>
              <a:t>What staff qualifications does the tool require?</a:t>
            </a:r>
          </a:p>
          <a:p>
            <a:pPr lvl="1"/>
            <a:r>
              <a:rPr lang="en-US"/>
              <a:t>Refer to the screening instrument manual.</a:t>
            </a:r>
          </a:p>
          <a:p>
            <a:r>
              <a:rPr lang="en-US"/>
              <a:t>What instrument best meets your population’s needs?</a:t>
            </a:r>
          </a:p>
          <a:p>
            <a:pPr lvl="1"/>
            <a:r>
              <a:rPr lang="en-US"/>
              <a:t>Age range</a:t>
            </a:r>
          </a:p>
          <a:p>
            <a:pPr lvl="1"/>
            <a:r>
              <a:rPr lang="en-US"/>
              <a:t>Validated for a diverse population</a:t>
            </a:r>
          </a:p>
          <a:p>
            <a:pPr lvl="1"/>
            <a:r>
              <a:rPr lang="en-US"/>
              <a:t>Is</a:t>
            </a:r>
            <a:r>
              <a:rPr lang="en-US" baseline="0"/>
              <a:t> it t</a:t>
            </a:r>
            <a:r>
              <a:rPr lang="en-US"/>
              <a:t>ranslated into needed language(s)? Is</a:t>
            </a:r>
            <a:r>
              <a:rPr lang="en-US" baseline="0"/>
              <a:t> it v</a:t>
            </a:r>
            <a:r>
              <a:rPr lang="en-US"/>
              <a:t>alidated in those languages? Are</a:t>
            </a:r>
            <a:r>
              <a:rPr lang="en-US" baseline="0"/>
              <a:t> there d</a:t>
            </a:r>
            <a:r>
              <a:rPr lang="en-US"/>
              <a:t>ifferent cut-off scores?</a:t>
            </a:r>
          </a:p>
          <a:p>
            <a:pPr lvl="1"/>
            <a:endParaRPr lang="en-US"/>
          </a:p>
          <a:p>
            <a:pPr lvl="0"/>
            <a:r>
              <a:rPr lang="en-US"/>
              <a:t>Hyperlinks:</a:t>
            </a:r>
          </a:p>
          <a:p>
            <a:pPr lvl="0"/>
            <a:r>
              <a:rPr lang="en-US"/>
              <a:t>Choosing</a:t>
            </a:r>
            <a:r>
              <a:rPr lang="en-US" baseline="0"/>
              <a:t> an Instrument - https://www.health.state.mn.us/people/childrenyouth/ctc/devscreen/selection.html </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37</a:t>
            </a:fld>
            <a:endParaRPr lang="en-US"/>
          </a:p>
        </p:txBody>
      </p:sp>
    </p:spTree>
    <p:extLst>
      <p:ext uri="{BB962C8B-B14F-4D97-AF65-F5344CB8AC3E}">
        <p14:creationId xmlns:p14="http://schemas.microsoft.com/office/powerpoint/2010/main" val="14625884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a:t>
            </a:r>
            <a:r>
              <a:rPr lang="en-US" b="1" baseline="0"/>
              <a:t> slide – to compare requirements across programs]</a:t>
            </a:r>
          </a:p>
          <a:p>
            <a:r>
              <a:rPr lang="en-US" b="0" baseline="0"/>
              <a:t>There are many public screening programs in Minnesota: Child and Teen Checkups, Head Start and Early Head Start, Early Childhood Screening, Child Protection, Family Home Visiting, and the Follow Along Program. Each of these programs has specific screening recommendations or requirements.</a:t>
            </a:r>
          </a:p>
          <a:p>
            <a:endParaRPr lang="en-US" b="0" baseline="0"/>
          </a:p>
          <a:p>
            <a:r>
              <a:rPr lang="en-US" b="0" baseline="0"/>
              <a:t>This is helpful to know in order to choose an instrument, but also means there may be more opportunities for children to be screened, and opportunities for different programs to coordinate to decrease duplication of services.</a:t>
            </a:r>
          </a:p>
          <a:p>
            <a:endParaRPr lang="en-US" b="0" baseline="0"/>
          </a:p>
          <a:p>
            <a:r>
              <a:rPr lang="en-US" b="0" baseline="0"/>
              <a:t>* Note for ECS, during COVID-19, a parent report tool of cognitive, speech/language, fine and gross motor development may be used for distance screening. Observational tool is used during in-person or hybrid learning model. </a:t>
            </a:r>
            <a:endParaRPr lang="en-US" b="0"/>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38</a:t>
            </a:fld>
            <a:endParaRPr lang="en-US"/>
          </a:p>
        </p:txBody>
      </p:sp>
    </p:spTree>
    <p:extLst>
      <p:ext uri="{BB962C8B-B14F-4D97-AF65-F5344CB8AC3E}">
        <p14:creationId xmlns:p14="http://schemas.microsoft.com/office/powerpoint/2010/main" val="3375431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a:t>
            </a:r>
            <a:r>
              <a:rPr lang="en-US" b="1" baseline="0"/>
              <a:t> Even if your program’s tool is pre-determined, staff may like to know that the MN Interagency Developmental Screening Task Force uses certain criteria to select high quality instruments recommended for public screening programs.]</a:t>
            </a:r>
            <a:endParaRPr lang="en-US" b="1"/>
          </a:p>
          <a:p>
            <a:r>
              <a:rPr lang="en-US"/>
              <a:t>Instrument purpose: Does the tool accurately screen for conditions we are trying to address?</a:t>
            </a:r>
          </a:p>
          <a:p>
            <a:r>
              <a:rPr lang="en-US"/>
              <a:t>Developmental domains: Instruments for Minnesota’s screening programs should at least cover the following areas:</a:t>
            </a:r>
          </a:p>
          <a:p>
            <a:pPr marL="628650" lvl="1" indent="-171450">
              <a:buFont typeface="Arial" panose="020B0604020202020204" pitchFamily="34" charset="0"/>
              <a:buChar char="•"/>
            </a:pPr>
            <a:r>
              <a:rPr lang="en-US"/>
              <a:t>Gross motor</a:t>
            </a:r>
          </a:p>
          <a:p>
            <a:pPr marL="628650" lvl="1" indent="-171450">
              <a:buFont typeface="Arial" panose="020B0604020202020204" pitchFamily="34" charset="0"/>
              <a:buChar char="•"/>
            </a:pPr>
            <a:r>
              <a:rPr lang="en-US"/>
              <a:t>Fine motor</a:t>
            </a:r>
          </a:p>
          <a:p>
            <a:pPr marL="628650" lvl="1" indent="-171450">
              <a:buFont typeface="Arial" panose="020B0604020202020204" pitchFamily="34" charset="0"/>
              <a:buChar char="•"/>
            </a:pPr>
            <a:r>
              <a:rPr lang="en-US"/>
              <a:t>Language/communication</a:t>
            </a:r>
          </a:p>
          <a:p>
            <a:pPr marL="628650" lvl="1" indent="-171450">
              <a:buFont typeface="Arial" panose="020B0604020202020204" pitchFamily="34" charset="0"/>
              <a:buChar char="•"/>
            </a:pPr>
            <a:r>
              <a:rPr lang="en-US"/>
              <a:t>Cognitive</a:t>
            </a:r>
          </a:p>
          <a:p>
            <a:pPr marL="628650" lvl="1" indent="-171450">
              <a:buFont typeface="Arial" panose="020B0604020202020204" pitchFamily="34" charset="0"/>
              <a:buChar char="•"/>
            </a:pPr>
            <a:r>
              <a:rPr lang="en-US"/>
              <a:t>Social-emotional (separate</a:t>
            </a:r>
            <a:r>
              <a:rPr lang="en-US" baseline="0"/>
              <a:t> instrument)</a:t>
            </a:r>
            <a:endParaRPr lang="en-US"/>
          </a:p>
          <a:p>
            <a:r>
              <a:rPr lang="en-US"/>
              <a:t>Sensitivity/specificity, validity: Is</a:t>
            </a:r>
            <a:r>
              <a:rPr lang="en-US" baseline="0"/>
              <a:t> the tool ACCURATE? (it actually finds what we are looking for)</a:t>
            </a:r>
            <a:endParaRPr lang="en-US"/>
          </a:p>
          <a:p>
            <a:r>
              <a:rPr lang="en-US"/>
              <a:t>Reliability: Is the tool RELIABLE,</a:t>
            </a:r>
            <a:r>
              <a:rPr lang="en-US" baseline="0"/>
              <a:t> from one time to the next, or from one administrator to the next?</a:t>
            </a:r>
            <a:endParaRPr lang="en-US"/>
          </a:p>
          <a:p>
            <a:r>
              <a:rPr lang="en-US"/>
              <a:t>Recent standardization: Was the tool developed</a:t>
            </a:r>
            <a:r>
              <a:rPr lang="en-US" baseline="0"/>
              <a:t> and tested within the last 10-15 years?</a:t>
            </a:r>
            <a:endParaRPr lang="en-US"/>
          </a:p>
          <a:p>
            <a:r>
              <a:rPr lang="en-US"/>
              <a:t>Additional considerations:</a:t>
            </a:r>
          </a:p>
          <a:p>
            <a:pPr marL="628650" lvl="1" indent="-171450">
              <a:buFont typeface="Arial" panose="020B0604020202020204" pitchFamily="34" charset="0"/>
              <a:buChar char="•"/>
            </a:pPr>
            <a:r>
              <a:rPr lang="en-US"/>
              <a:t>Practicality: How long does it take to complete?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Population and age span targeted by the instrument: Has</a:t>
            </a:r>
            <a:r>
              <a:rPr lang="en-US" baseline="0"/>
              <a:t> it been validated on a diverse population, at the ages that matter for our programs?</a:t>
            </a:r>
            <a:endParaRPr lang="en-US"/>
          </a:p>
          <a:p>
            <a:pPr marL="628650" lvl="1" indent="-171450">
              <a:buFont typeface="Arial" panose="020B0604020202020204" pitchFamily="34" charset="0"/>
              <a:buChar char="•"/>
            </a:pPr>
            <a:r>
              <a:rPr lang="en-US"/>
              <a:t>Cultural, ethnic, and linguistic sensitivity: Has the tool been translated into other languages?</a:t>
            </a:r>
            <a:r>
              <a:rPr lang="en-US" baseline="0"/>
              <a:t> If so, was that translation validated in that population? (Note: this is a big challenge – some tools have been validated in Spanish, but very few in other languages.)</a:t>
            </a:r>
            <a:endParaRPr lang="en-US"/>
          </a:p>
          <a:p>
            <a:pPr marL="628650" lvl="1" indent="-171450">
              <a:buFont typeface="Arial" panose="020B0604020202020204" pitchFamily="34" charset="0"/>
              <a:buChar char="•"/>
            </a:pPr>
            <a:r>
              <a:rPr lang="en-US"/>
              <a:t>Minimum expertise of screeners: What kind of staff person can administer and interpret the tool?</a:t>
            </a:r>
          </a:p>
          <a:p>
            <a:pPr marL="628650" lvl="1" indent="-171450">
              <a:buFont typeface="Arial" panose="020B0604020202020204" pitchFamily="34" charset="0"/>
              <a:buChar char="•"/>
            </a:pPr>
            <a:r>
              <a:rPr lang="en-US"/>
              <a:t>Cost</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39</a:t>
            </a:fld>
            <a:endParaRPr lang="en-US"/>
          </a:p>
        </p:txBody>
      </p:sp>
    </p:spTree>
    <p:extLst>
      <p:ext uri="{BB962C8B-B14F-4D97-AF65-F5344CB8AC3E}">
        <p14:creationId xmlns:p14="http://schemas.microsoft.com/office/powerpoint/2010/main" val="670645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a:t>
            </a:r>
            <a:r>
              <a:rPr lang="en-US" b="1" baseline="0"/>
              <a:t> – Shows currently recommended instruments.]</a:t>
            </a:r>
          </a:p>
          <a:p>
            <a:pPr marL="171450" indent="-171450">
              <a:buFont typeface="Arial" panose="020B0604020202020204" pitchFamily="34" charset="0"/>
              <a:buChar char="•"/>
            </a:pPr>
            <a:r>
              <a:rPr lang="en-US" b="0" baseline="0"/>
              <a:t>Light blue are developmental screening tools.</a:t>
            </a:r>
          </a:p>
          <a:p>
            <a:pPr marL="171450" indent="-171450">
              <a:buFont typeface="Arial" panose="020B0604020202020204" pitchFamily="34" charset="0"/>
              <a:buChar char="•"/>
            </a:pPr>
            <a:r>
              <a:rPr lang="en-US" b="0" baseline="0"/>
              <a:t>Purple are social-emotional screening tools.</a:t>
            </a:r>
          </a:p>
          <a:p>
            <a:pPr marL="171450" indent="-171450">
              <a:buFont typeface="Arial" panose="020B0604020202020204" pitchFamily="34" charset="0"/>
              <a:buChar char="•"/>
            </a:pPr>
            <a:r>
              <a:rPr lang="en-US" b="0" baseline="0"/>
              <a:t>The columns show whether these recommended tools are appropriate for different age groups and different programs in Minnesota.</a:t>
            </a:r>
            <a:endParaRPr lang="en-US" b="0"/>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40</a:t>
            </a:fld>
            <a:endParaRPr lang="en-US"/>
          </a:p>
        </p:txBody>
      </p:sp>
    </p:spTree>
    <p:extLst>
      <p:ext uri="{BB962C8B-B14F-4D97-AF65-F5344CB8AC3E}">
        <p14:creationId xmlns:p14="http://schemas.microsoft.com/office/powerpoint/2010/main" val="2580656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a:t>
            </a:r>
            <a:r>
              <a:rPr lang="en-US" b="1" baseline="0"/>
              <a:t> Some screening providers question the validity of parent-report instruments; this is to address that concern.]</a:t>
            </a:r>
            <a:endParaRPr lang="en-US" b="1"/>
          </a:p>
          <a:p>
            <a:r>
              <a:rPr lang="en-US"/>
              <a:t>Many professionals</a:t>
            </a:r>
            <a:r>
              <a:rPr lang="en-US" baseline="0"/>
              <a:t> wonder if we </a:t>
            </a:r>
            <a:r>
              <a:rPr lang="en-US"/>
              <a:t>can we rely on parent-completed instruments.  Research shows that parent report instruments perform as well or better than tools that rely on professionals making real-time observations of skills at a</a:t>
            </a:r>
            <a:r>
              <a:rPr lang="en-US" baseline="0"/>
              <a:t> specific time and location</a:t>
            </a:r>
            <a:r>
              <a:rPr lang="en-US"/>
              <a:t>.  Parents or caregivers spend the most time with their child and can most often capture many more subtle behaviors in their children. Other</a:t>
            </a:r>
            <a:r>
              <a:rPr lang="en-US" baseline="0"/>
              <a:t> benefits of using a parent-report instrument:</a:t>
            </a:r>
          </a:p>
          <a:p>
            <a:pPr marL="171450" indent="-171450">
              <a:buFont typeface="Arial" panose="020B0604020202020204" pitchFamily="34" charset="0"/>
              <a:buChar char="•"/>
            </a:pPr>
            <a:r>
              <a:rPr lang="en-US" baseline="0"/>
              <a:t>You can identify both how the child is doing with development, and what the parent’s concerns are.</a:t>
            </a:r>
          </a:p>
          <a:p>
            <a:pPr marL="171450" indent="-171450">
              <a:buFont typeface="Arial" panose="020B0604020202020204" pitchFamily="34" charset="0"/>
              <a:buChar char="•"/>
            </a:pPr>
            <a:r>
              <a:rPr lang="en-US" baseline="0"/>
              <a:t>You can more quickly focus your visit on what concerns the parent (and what they are most motivated to act on.)</a:t>
            </a:r>
          </a:p>
          <a:p>
            <a:pPr marL="171450" indent="-171450">
              <a:buFont typeface="Arial" panose="020B0604020202020204" pitchFamily="34" charset="0"/>
              <a:buChar char="•"/>
            </a:pPr>
            <a:r>
              <a:rPr lang="en-US" baseline="0"/>
              <a:t>Parents feel respected as the expert on their child.</a:t>
            </a:r>
          </a:p>
          <a:p>
            <a:pPr marL="171450" indent="-171450">
              <a:buFont typeface="Arial" panose="020B0604020202020204" pitchFamily="34" charset="0"/>
              <a:buChar char="•"/>
            </a:pPr>
            <a:r>
              <a:rPr lang="en-US" baseline="0"/>
              <a:t>Parents have the chance to learn about child development during the screening process – use the screening instrument as a teaching tool, and a tool to start a conversation about concerns.</a:t>
            </a:r>
            <a:endParaRPr lang="en-US"/>
          </a:p>
          <a:p>
            <a:r>
              <a:rPr lang="en-US"/>
              <a:t>Regardless</a:t>
            </a:r>
            <a:r>
              <a:rPr lang="en-US" baseline="0"/>
              <a:t> of what instrument you use, an essential part of screening is asking parents about any concerns they have about their child, and following up on those concerns.</a:t>
            </a:r>
            <a:endParaRPr lang="en-US"/>
          </a:p>
          <a:p>
            <a:pPr>
              <a:buClr>
                <a:schemeClr val="tx1"/>
              </a:buClr>
            </a:pP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42</a:t>
            </a:fld>
            <a:endParaRPr lang="en-US"/>
          </a:p>
        </p:txBody>
      </p:sp>
    </p:spTree>
    <p:extLst>
      <p:ext uri="{BB962C8B-B14F-4D97-AF65-F5344CB8AC3E}">
        <p14:creationId xmlns:p14="http://schemas.microsoft.com/office/powerpoint/2010/main" val="30813679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 There is often confusion about the ASQ-3 versus the ASQ:SE. ]</a:t>
            </a:r>
          </a:p>
          <a:p>
            <a:pPr marL="171450" indent="-171450">
              <a:buFont typeface="Arial" panose="020B0604020202020204" pitchFamily="34" charset="0"/>
              <a:buChar char="•"/>
            </a:pPr>
            <a:r>
              <a:rPr lang="en-US"/>
              <a:t>Both are parent-report instruments.</a:t>
            </a:r>
          </a:p>
          <a:p>
            <a:pPr marL="171450" indent="-171450">
              <a:buFont typeface="Arial" panose="020B0604020202020204" pitchFamily="34" charset="0"/>
              <a:buChar char="•"/>
            </a:pPr>
            <a:r>
              <a:rPr lang="en-US"/>
              <a:t>The ASQ-3</a:t>
            </a:r>
            <a:r>
              <a:rPr lang="en-US" baseline="0"/>
              <a:t> covers general development, including the areas listed here.</a:t>
            </a:r>
          </a:p>
          <a:p>
            <a:pPr marL="171450" indent="-171450">
              <a:buFont typeface="Arial" panose="020B0604020202020204" pitchFamily="34" charset="0"/>
              <a:buChar char="•"/>
            </a:pPr>
            <a:r>
              <a:rPr lang="en-US" baseline="0"/>
              <a:t>The ASQ:SE covers specific areas of social-emotional development.</a:t>
            </a:r>
          </a:p>
          <a:p>
            <a:pPr marL="628650" lvl="1" indent="-171450">
              <a:buFont typeface="Arial" panose="020B0604020202020204" pitchFamily="34" charset="0"/>
              <a:buChar char="•"/>
            </a:pPr>
            <a:r>
              <a:rPr lang="en-US" baseline="0"/>
              <a:t>The 2</a:t>
            </a:r>
            <a:r>
              <a:rPr lang="en-US" baseline="30000"/>
              <a:t>nd</a:t>
            </a:r>
            <a:r>
              <a:rPr lang="en-US" baseline="0"/>
              <a:t> edition just came out in fall of 2015, and is called the ASQ:SE-2. Programs who use the ASQ:SE should transition to the 2</a:t>
            </a:r>
            <a:r>
              <a:rPr lang="en-US" baseline="30000"/>
              <a:t>nd</a:t>
            </a:r>
            <a:r>
              <a:rPr lang="en-US" baseline="0"/>
              <a:t> edition no later than July 1, 2017.</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43</a:t>
            </a:fld>
            <a:endParaRPr lang="en-US"/>
          </a:p>
        </p:txBody>
      </p:sp>
    </p:spTree>
    <p:extLst>
      <p:ext uri="{BB962C8B-B14F-4D97-AF65-F5344CB8AC3E}">
        <p14:creationId xmlns:p14="http://schemas.microsoft.com/office/powerpoint/2010/main" val="2601235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time during pregnancy and the child’s first 3 years of life is perhaps</a:t>
            </a:r>
            <a:r>
              <a:rPr lang="en-US" baseline="0"/>
              <a:t> the most crucial time of development. </a:t>
            </a:r>
            <a:r>
              <a:rPr lang="en-US"/>
              <a:t>This graph shows how skills begin to build before we can see them evidenced by the child, and how each developmental skill builds on previous skills. Brain development begins in the womb</a:t>
            </a:r>
            <a:r>
              <a:rPr lang="en-US" baseline="0"/>
              <a:t> and continues rapidly in the first few months of life.</a:t>
            </a:r>
            <a:r>
              <a:rPr lang="en-US"/>
              <a:t> It’s easy to see here how early intervention is so important for vision and hearing problems – if we don’t catch these issues early, they impact later development in a way that we can’t “take back”. Even though it may be harder to physically see, the impact of early social-emotional development is equally important. As staff in one</a:t>
            </a:r>
            <a:r>
              <a:rPr lang="en-US" baseline="0"/>
              <a:t> of Minnesota’s screening programs, your role is so important to help support families in their child’s development, and to identify any concerns early so that they can get evaluated and treated.</a:t>
            </a:r>
          </a:p>
          <a:p>
            <a:r>
              <a:rPr lang="en-US" baseline="0"/>
              <a:t>More information on the science of early child brain development is available from the Harvard Center on the Developing Child</a:t>
            </a:r>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a:t>
            </a:fld>
            <a:endParaRPr lang="en-US"/>
          </a:p>
        </p:txBody>
      </p:sp>
    </p:spTree>
    <p:extLst>
      <p:ext uri="{BB962C8B-B14F-4D97-AF65-F5344CB8AC3E}">
        <p14:creationId xmlns:p14="http://schemas.microsoft.com/office/powerpoint/2010/main" val="38029923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 for programs that use the ASQ:SE, this slide outlines the main changes in the 2</a:t>
            </a:r>
            <a:r>
              <a:rPr lang="en-US" b="1" baseline="30000"/>
              <a:t>nd</a:t>
            </a:r>
            <a:r>
              <a:rPr lang="en-US" b="1"/>
              <a:t> edition (ASQ:SE-2). According</a:t>
            </a:r>
            <a:r>
              <a:rPr lang="en-US" b="1" baseline="0"/>
              <a:t> to the publishers, people who are familiar with using the original ASQ:SE should not need special training to use the ASQ:SE-2.]</a:t>
            </a:r>
            <a:endParaRPr lang="en-US" b="1"/>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44</a:t>
            </a:fld>
            <a:endParaRPr lang="en-US"/>
          </a:p>
        </p:txBody>
      </p:sp>
    </p:spTree>
    <p:extLst>
      <p:ext uri="{BB962C8B-B14F-4D97-AF65-F5344CB8AC3E}">
        <p14:creationId xmlns:p14="http://schemas.microsoft.com/office/powerpoint/2010/main" val="6180809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45</a:t>
            </a:fld>
            <a:endParaRPr lang="en-US"/>
          </a:p>
        </p:txBody>
      </p:sp>
    </p:spTree>
    <p:extLst>
      <p:ext uri="{BB962C8B-B14F-4D97-AF65-F5344CB8AC3E}">
        <p14:creationId xmlns:p14="http://schemas.microsoft.com/office/powerpoint/2010/main" val="32517351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Even</a:t>
            </a:r>
            <a:r>
              <a:rPr lang="en-US" baseline="0"/>
              <a:t> though using a standardized screening tool is much more effective than not, n</a:t>
            </a:r>
            <a:r>
              <a:rPr lang="en-US"/>
              <a:t>o screening instrument is 100% accurate.</a:t>
            </a:r>
            <a:r>
              <a:rPr lang="en-US" baseline="0"/>
              <a:t> A</a:t>
            </a:r>
            <a:r>
              <a:rPr lang="en-US"/>
              <a:t>ny concerning result requires action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Ask parent/caregiver for clarification about missed or concerning answers</a:t>
            </a:r>
          </a:p>
          <a:p>
            <a:pPr marL="171450" indent="-171450">
              <a:buFont typeface="Arial" panose="020B0604020202020204" pitchFamily="34" charset="0"/>
              <a:buChar char="•"/>
            </a:pPr>
            <a:r>
              <a:rPr lang="en-US"/>
              <a:t>Screening must be interpreted in the context of the child and family’s experience, culture, and everything else you know about the child.</a:t>
            </a:r>
          </a:p>
          <a:p>
            <a:pPr marL="171450" indent="-171450">
              <a:buFont typeface="Arial" panose="020B0604020202020204" pitchFamily="34" charset="0"/>
              <a:buChar char="•"/>
            </a:pPr>
            <a:r>
              <a:rPr lang="en-US"/>
              <a:t>Consider the following:</a:t>
            </a:r>
          </a:p>
          <a:p>
            <a:pPr marL="628650" lvl="1" indent="-171450">
              <a:buFont typeface="Arial" panose="020B0604020202020204" pitchFamily="34" charset="0"/>
              <a:buChar char="•"/>
            </a:pPr>
            <a:r>
              <a:rPr lang="en-US"/>
              <a:t>Opportunity – give</a:t>
            </a:r>
            <a:r>
              <a:rPr lang="en-US" baseline="0"/>
              <a:t> the child an opportunity to try a new skill if it hasn’t been offered before.</a:t>
            </a:r>
            <a:endParaRPr lang="en-US"/>
          </a:p>
          <a:p>
            <a:pPr marL="628650" lvl="1" indent="-171450">
              <a:buFont typeface="Arial" panose="020B0604020202020204" pitchFamily="34" charset="0"/>
              <a:buChar char="•"/>
            </a:pPr>
            <a:r>
              <a:rPr lang="en-US"/>
              <a:t>Health and developmental factors,</a:t>
            </a:r>
            <a:r>
              <a:rPr lang="en-US" baseline="0"/>
              <a:t> </a:t>
            </a:r>
            <a:r>
              <a:rPr lang="en-US"/>
              <a:t>such</a:t>
            </a:r>
            <a:r>
              <a:rPr lang="en-US" baseline="0"/>
              <a:t> as recent illness or hospitalization; history of vision, hearing or other factors that could affect development. Screen again when those issues have been addressed.</a:t>
            </a:r>
            <a:endParaRPr lang="en-US"/>
          </a:p>
          <a:p>
            <a:pPr marL="628650" lvl="1" indent="-171450">
              <a:buFont typeface="Arial" panose="020B0604020202020204" pitchFamily="34" charset="0"/>
              <a:buChar char="•"/>
            </a:pPr>
            <a:r>
              <a:rPr lang="en-US"/>
              <a:t>Family and cultural factors – including family or cultural expectations</a:t>
            </a:r>
            <a:r>
              <a:rPr lang="en-US" baseline="0"/>
              <a:t> around parenting, discipline</a:t>
            </a:r>
            <a:endParaRPr lang="en-US"/>
          </a:p>
          <a:p>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46</a:t>
            </a:fld>
            <a:endParaRPr lang="en-US"/>
          </a:p>
        </p:txBody>
      </p:sp>
    </p:spTree>
    <p:extLst>
      <p:ext uri="{BB962C8B-B14F-4D97-AF65-F5344CB8AC3E}">
        <p14:creationId xmlns:p14="http://schemas.microsoft.com/office/powerpoint/2010/main" val="41901592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47</a:t>
            </a:fld>
            <a:endParaRPr lang="en-US"/>
          </a:p>
        </p:txBody>
      </p:sp>
    </p:spTree>
    <p:extLst>
      <p:ext uri="{BB962C8B-B14F-4D97-AF65-F5344CB8AC3E}">
        <p14:creationId xmlns:p14="http://schemas.microsoft.com/office/powerpoint/2010/main" val="28275794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screening results are within cut-off</a:t>
            </a:r>
            <a:r>
              <a:rPr lang="en-US" baseline="0"/>
              <a:t> range (“pass” or typical development), this is our opportunity to provide education about what to expect next in the child’s development, and give ideas about how the parent or caregiver can support healthy development at home.</a:t>
            </a:r>
          </a:p>
          <a:p>
            <a:endParaRPr lang="en-US" baseline="0"/>
          </a:p>
          <a:p>
            <a:r>
              <a:rPr lang="en-US" baseline="0"/>
              <a:t>If screening results are borderline or in the monitoring zone, more information is needed. Talk more with the family to see if there are programs or other things that could support the child’s healthy development, and follow up sooner rather than later with the family to re-screen the child.</a:t>
            </a:r>
          </a:p>
          <a:p>
            <a:endParaRPr lang="en-US" baseline="0"/>
          </a:p>
          <a:p>
            <a:r>
              <a:rPr lang="en-US" baseline="0"/>
              <a:t>If the child’s screening results are beyond cut-off (concerning), more information is needed. Discuss the concerns with the family and develop a plan together for next steps. We’ll talk in a minute about what those next steps might be.</a:t>
            </a:r>
          </a:p>
          <a:p>
            <a:endParaRPr lang="en-US" baseline="0"/>
          </a:p>
          <a:p>
            <a:r>
              <a:rPr lang="en-US" baseline="0"/>
              <a:t>Remember, </a:t>
            </a:r>
            <a:r>
              <a:rPr lang="en-US" i="1" baseline="0"/>
              <a:t>even if screening results are “normal”, if either the parent or you have a concern about the child’s development, they may still need a referral </a:t>
            </a:r>
            <a:r>
              <a:rPr lang="en-US" baseline="0"/>
              <a:t>for a more comprehensive evaluation or supportive services.</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48</a:t>
            </a:fld>
            <a:endParaRPr lang="en-US"/>
          </a:p>
        </p:txBody>
      </p:sp>
    </p:spTree>
    <p:extLst>
      <p:ext uri="{BB962C8B-B14F-4D97-AF65-F5344CB8AC3E}">
        <p14:creationId xmlns:p14="http://schemas.microsoft.com/office/powerpoint/2010/main" val="2829200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some ways</a:t>
            </a:r>
            <a:r>
              <a:rPr lang="en-US" baseline="0"/>
              <a:t> NOT to approach screening results with parents.</a:t>
            </a:r>
          </a:p>
          <a:p>
            <a:pPr marL="628650" lvl="1" indent="-171450">
              <a:buFont typeface="Arial" panose="020B0604020202020204" pitchFamily="34" charset="0"/>
              <a:buChar char="•"/>
            </a:pPr>
            <a:r>
              <a:rPr lang="en-US" baseline="0"/>
              <a:t>Do not use the word “fail”: Screening is not a test. Screening helps us both see what is going well for a child, and it helps us find areas where we might want to take a closer look.</a:t>
            </a:r>
            <a:endParaRPr lang="en-US"/>
          </a:p>
          <a:p>
            <a:pPr marL="628650" lvl="1" indent="-171450">
              <a:buFont typeface="Arial" panose="020B0604020202020204" pitchFamily="34" charset="0"/>
              <a:buChar char="•"/>
            </a:pPr>
            <a:r>
              <a:rPr lang="en-US"/>
              <a:t>Don’t use any diagnosis words: Screening is not a diagnosis. If there is an area of concern,</a:t>
            </a:r>
            <a:r>
              <a:rPr lang="en-US" baseline="0"/>
              <a:t> </a:t>
            </a:r>
            <a:r>
              <a:rPr lang="en-US"/>
              <a:t>more information is needed.</a:t>
            </a:r>
          </a:p>
          <a:p>
            <a:pPr marL="628650" lvl="1" indent="-171450">
              <a:buFont typeface="Arial" panose="020B0604020202020204" pitchFamily="34" charset="0"/>
              <a:buChar char="•"/>
            </a:pPr>
            <a:r>
              <a:rPr lang="en-US"/>
              <a:t>Take the “wait and see” approach</a:t>
            </a:r>
          </a:p>
        </p:txBody>
      </p:sp>
      <p:sp>
        <p:nvSpPr>
          <p:cNvPr id="4" name="Slide Number Placeholder 3"/>
          <p:cNvSpPr>
            <a:spLocks noGrp="1"/>
          </p:cNvSpPr>
          <p:nvPr>
            <p:ph type="sldNum" sz="quarter" idx="5"/>
          </p:nvPr>
        </p:nvSpPr>
        <p:spPr/>
        <p:txBody>
          <a:bodyPr/>
          <a:lstStyle/>
          <a:p>
            <a:fld id="{F9F08466-AEA7-4FC0-9459-6A32F61DA297}" type="slidenum">
              <a:rPr lang="en-US" smtClean="0"/>
              <a:pPr/>
              <a:t>49</a:t>
            </a:fld>
            <a:endParaRPr lang="en-US"/>
          </a:p>
        </p:txBody>
      </p:sp>
    </p:spTree>
    <p:extLst>
      <p:ext uri="{BB962C8B-B14F-4D97-AF65-F5344CB8AC3E}">
        <p14:creationId xmlns:p14="http://schemas.microsoft.com/office/powerpoint/2010/main" val="2878445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a:t>
            </a:r>
            <a:r>
              <a:rPr lang="en-US" baseline="0"/>
              <a:t> u</a:t>
            </a:r>
            <a:r>
              <a:rPr lang="en-US"/>
              <a:t>se screening as a tool to start conversation.</a:t>
            </a:r>
            <a:r>
              <a:rPr lang="en-US" baseline="0"/>
              <a:t> Give specific examples of the child’s strengths, and any areas of concern.</a:t>
            </a:r>
            <a:endParaRPr lang="en-US"/>
          </a:p>
          <a:p>
            <a:pPr marL="628650" lvl="1" indent="-171450">
              <a:buFont typeface="Arial" panose="020B0604020202020204" pitchFamily="34" charset="0"/>
              <a:buChar char="•"/>
            </a:pPr>
            <a:r>
              <a:rPr lang="en-US"/>
              <a:t>The screening showed that she’s doing ____ very well. However, it looks like she isn’t doing ____ yet like most other children her age.</a:t>
            </a:r>
          </a:p>
          <a:p>
            <a:r>
              <a:rPr lang="en-US"/>
              <a:t>DO</a:t>
            </a:r>
            <a:r>
              <a:rPr lang="en-US" baseline="0"/>
              <a:t> a</a:t>
            </a:r>
            <a:r>
              <a:rPr lang="en-US"/>
              <a:t>ddress parent concerns and learn more about what</a:t>
            </a:r>
            <a:r>
              <a:rPr lang="en-US" baseline="0"/>
              <a:t> they think.</a:t>
            </a:r>
            <a:endParaRPr lang="en-US"/>
          </a:p>
          <a:p>
            <a:pPr marL="628650" lvl="1" indent="-171450">
              <a:buFont typeface="Arial" panose="020B0604020202020204" pitchFamily="34" charset="0"/>
              <a:buChar char="•"/>
            </a:pPr>
            <a:r>
              <a:rPr lang="en-US"/>
              <a:t>What do you think? What have you noticed about this?</a:t>
            </a:r>
          </a:p>
          <a:p>
            <a:r>
              <a:rPr lang="en-US"/>
              <a:t>DO offer to</a:t>
            </a:r>
            <a:r>
              <a:rPr lang="en-US" baseline="0"/>
              <a:t> provide recommendations for next steps. Use family-centered decision making principles to develop a plan together.</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50</a:t>
            </a:fld>
            <a:endParaRPr lang="en-US"/>
          </a:p>
        </p:txBody>
      </p:sp>
    </p:spTree>
    <p:extLst>
      <p:ext uri="{BB962C8B-B14F-4D97-AF65-F5344CB8AC3E}">
        <p14:creationId xmlns:p14="http://schemas.microsoft.com/office/powerpoint/2010/main" val="2981831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51</a:t>
            </a:fld>
            <a:endParaRPr lang="en-US"/>
          </a:p>
        </p:txBody>
      </p:sp>
    </p:spTree>
    <p:extLst>
      <p:ext uri="{BB962C8B-B14F-4D97-AF65-F5344CB8AC3E}">
        <p14:creationId xmlns:p14="http://schemas.microsoft.com/office/powerpoint/2010/main" val="22750321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Whenever</a:t>
            </a:r>
            <a:r>
              <a:rPr lang="en-US" baseline="0"/>
              <a:t> general developmental concerns are identified, the family should be offered a DUAL referral (to both, simultaneously):</a:t>
            </a:r>
          </a:p>
          <a:p>
            <a:pPr marL="628650" lvl="1" indent="-171450">
              <a:buFont typeface="Arial" panose="020B0604020202020204" pitchFamily="34" charset="0"/>
              <a:buChar char="•"/>
            </a:pPr>
            <a:r>
              <a:rPr lang="en-US" baseline="0"/>
              <a:t>To the child’s primary care clinic for MEDICAL evaluation to determine possible cause and treatment. This can also result in better health insurance for the child.</a:t>
            </a:r>
          </a:p>
          <a:p>
            <a:pPr marL="628650" lvl="1" indent="-171450">
              <a:buFont typeface="Arial" panose="020B0604020202020204" pitchFamily="34" charset="0"/>
              <a:buChar char="•"/>
            </a:pPr>
            <a:r>
              <a:rPr lang="en-US" baseline="0"/>
              <a:t>To the child’s local school district for EDUCATIONAL evaluation to see whether the child is eligible for early intervention services that are free to the family.</a:t>
            </a:r>
          </a:p>
          <a:p>
            <a:pPr marL="0" lvl="0" indent="0">
              <a:buFont typeface="Arial" panose="020B0604020202020204" pitchFamily="34" charset="0"/>
              <a:buNone/>
            </a:pPr>
            <a:r>
              <a:rPr lang="en-US" baseline="0"/>
              <a:t>We’ll talk more in a minute about why both of these referrals are important.</a:t>
            </a:r>
          </a:p>
          <a:p>
            <a:pPr marL="0" lvl="0" indent="0">
              <a:buFont typeface="Arial" panose="020B0604020202020204" pitchFamily="34" charset="0"/>
              <a:buNone/>
            </a:pPr>
            <a:r>
              <a:rPr lang="en-US" baseline="0"/>
              <a:t>In every community, there are programs that may help support the child’s healthy development and the family’s well-being. This might include things like high quality child care or Head Start, Early Childhood Family Education (ECFE), evidence-based family home visiting, or other supportive services.</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52</a:t>
            </a:fld>
            <a:endParaRPr lang="en-US"/>
          </a:p>
        </p:txBody>
      </p:sp>
    </p:spTree>
    <p:extLst>
      <p:ext uri="{BB962C8B-B14F-4D97-AF65-F5344CB8AC3E}">
        <p14:creationId xmlns:p14="http://schemas.microsoft.com/office/powerpoint/2010/main" val="3531437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t>
            </a:r>
            <a:r>
              <a:rPr lang="en-US" baseline="0"/>
              <a:t> child with developmental concerns should always be referred for more evaluation by their primary health care provider or helped to connect to a clinic if they don’t have one.</a:t>
            </a:r>
          </a:p>
          <a:p>
            <a:r>
              <a:rPr lang="en-US" baseline="0"/>
              <a:t>The health care clinician will provide a comprehensive medical evaluation to help see if there really is a delay, and if so, how much of a delay. They can help see why the delay may be happening. Medical evaluation will include a careful health and family history and physical exam, and may include testing for hearing, vision, lead exposure, thyroid problems or other conditions. Untreated chronic health conditions like asthma, allergies, or under-nutrition can result in developmental or behavioral problems. The primary care provider may decide to refer the child to medical specialists such as an audiologist, ophthalmologist, developmental pediatrician, geneticist for more evaluation.</a:t>
            </a:r>
          </a:p>
          <a:p>
            <a:r>
              <a:rPr lang="en-US" baseline="0"/>
              <a:t>A medical diagnosis may mean that the child qualifies for more early childhood special education services and may help the child qualify for better health insurance or social services.</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53</a:t>
            </a:fld>
            <a:endParaRPr lang="en-US"/>
          </a:p>
        </p:txBody>
      </p:sp>
    </p:spTree>
    <p:extLst>
      <p:ext uri="{BB962C8B-B14F-4D97-AF65-F5344CB8AC3E}">
        <p14:creationId xmlns:p14="http://schemas.microsoft.com/office/powerpoint/2010/main" val="2777767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with any condition, when</a:t>
            </a:r>
            <a:r>
              <a:rPr lang="en-US" baseline="0"/>
              <a:t> a developmental or social-emotional concern is found and treated early, the child is more likely to have better health and educational outcomes.</a:t>
            </a:r>
          </a:p>
          <a:p>
            <a:r>
              <a:rPr lang="en-US" baseline="0"/>
              <a:t>In the first 3 years of life, the child’s brain is more sensitive both to harm (for example, lead in the environment) AND to help (like early intervention services).</a:t>
            </a:r>
          </a:p>
          <a:p>
            <a:r>
              <a:rPr lang="en-US" baseline="0"/>
              <a:t>Universal screening programs for infants, toddlers, and young children help us make sure we identify children who might benefit from early intervention. </a:t>
            </a:r>
          </a:p>
          <a:p>
            <a:r>
              <a:rPr lang="en-US" b="1" baseline="0"/>
              <a:t>[For Early Childhood (preschool) Screening programs: This is why screening at 3, rather than waiting for 4 or 5 years, is so important. We can connect with children who may not have received screening earlier, and also those who may have developed something new since their previous screening at a clinic or through another program. It also helps make sure the child has enough time before kindergarten to benefit from school readiness supports and services.]</a:t>
            </a:r>
            <a:endParaRPr lang="en-US" b="1"/>
          </a:p>
        </p:txBody>
      </p:sp>
      <p:sp>
        <p:nvSpPr>
          <p:cNvPr id="4" name="Slide Number Placeholder 3"/>
          <p:cNvSpPr>
            <a:spLocks noGrp="1"/>
          </p:cNvSpPr>
          <p:nvPr>
            <p:ph type="sldNum" sz="quarter" idx="5"/>
          </p:nvPr>
        </p:nvSpPr>
        <p:spPr/>
        <p:txBody>
          <a:bodyPr/>
          <a:lstStyle/>
          <a:p>
            <a:fld id="{F9F08466-AEA7-4FC0-9459-6A32F61DA297}" type="slidenum">
              <a:rPr lang="en-US" smtClean="0"/>
              <a:pPr/>
              <a:t>6</a:t>
            </a:fld>
            <a:endParaRPr lang="en-US"/>
          </a:p>
        </p:txBody>
      </p:sp>
    </p:spTree>
    <p:extLst>
      <p:ext uri="{BB962C8B-B14F-4D97-AF65-F5344CB8AC3E}">
        <p14:creationId xmlns:p14="http://schemas.microsoft.com/office/powerpoint/2010/main" val="12442547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While</a:t>
            </a:r>
            <a:r>
              <a:rPr lang="en-US" baseline="0"/>
              <a:t> the primary care provider is responsible for medical diagnosis and treatment, it’s essential to ALSO refer the child right away for an educational evaluation. In Minnesota, the local school districts provide Infant and Toddler Intervention and Preschool Special Education Services. The school district will contact the family and offer more screening or comprehensive evaluation to see if the child is eligible for free early intervention services.</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54</a:t>
            </a:fld>
            <a:endParaRPr lang="en-US"/>
          </a:p>
        </p:txBody>
      </p:sp>
    </p:spTree>
    <p:extLst>
      <p:ext uri="{BB962C8B-B14F-4D97-AF65-F5344CB8AC3E}">
        <p14:creationId xmlns:p14="http://schemas.microsoft.com/office/powerpoint/2010/main" val="13843996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To referral</a:t>
            </a:r>
            <a:r>
              <a:rPr lang="en-US" b="0" baseline="0"/>
              <a:t> a child to for an educational evaluation to see if they are eligible for services, you can either refer them directly to the local school district by phone, fax or secure electronic means, </a:t>
            </a:r>
          </a:p>
          <a:p>
            <a:r>
              <a:rPr lang="en-US" b="0" baseline="0"/>
              <a:t>Or refer them via the statewide Help Me Grow website or toll-free phone number.</a:t>
            </a:r>
            <a:endParaRPr lang="en-US" b="0"/>
          </a:p>
          <a:p>
            <a:r>
              <a:rPr lang="en-US" b="0"/>
              <a:t>Click on the “Refer a Child” button to make the referral.</a:t>
            </a:r>
            <a:r>
              <a:rPr lang="en-US" b="0" baseline="0"/>
              <a:t> </a:t>
            </a:r>
            <a:r>
              <a:rPr lang="en-US" b="1"/>
              <a:t>[Optional:</a:t>
            </a:r>
            <a:r>
              <a:rPr lang="en-US" b="1" baseline="0"/>
              <a:t> b</a:t>
            </a:r>
            <a:r>
              <a:rPr lang="en-US" b="1"/>
              <a:t>rief</a:t>
            </a:r>
            <a:r>
              <a:rPr lang="en-US" b="1" baseline="0"/>
              <a:t> website demo]</a:t>
            </a:r>
            <a:endParaRPr lang="en-US" b="1"/>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55</a:t>
            </a:fld>
            <a:endParaRPr lang="en-US"/>
          </a:p>
        </p:txBody>
      </p:sp>
    </p:spTree>
    <p:extLst>
      <p:ext uri="{BB962C8B-B14F-4D97-AF65-F5344CB8AC3E}">
        <p14:creationId xmlns:p14="http://schemas.microsoft.com/office/powerpoint/2010/main" val="13127880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Referral</a:t>
            </a:r>
            <a:r>
              <a:rPr lang="en-US" baseline="0"/>
              <a:t> to Help Me Grow is important, at any age before kindergarten – the sooner, the better! This gives the child more time to benefit from early childhood special education services, if they qualify.</a:t>
            </a:r>
          </a:p>
          <a:p>
            <a:r>
              <a:rPr lang="en-US" baseline="0"/>
              <a:t>There are some differences between Infant and Toddler Intervention services for 0-2 years and Preschool Special Education for 3-5 years.</a:t>
            </a:r>
          </a:p>
          <a:p>
            <a:endParaRPr lang="en-US"/>
          </a:p>
          <a:p>
            <a:r>
              <a:rPr lang="en-US"/>
              <a:t>Top reasons to refer before 3 years of age:</a:t>
            </a:r>
          </a:p>
          <a:p>
            <a:pPr marL="628650" lvl="1" indent="-171450">
              <a:buFont typeface="Arial" panose="020B0604020202020204" pitchFamily="34" charset="0"/>
              <a:buChar char="•"/>
            </a:pPr>
            <a:r>
              <a:rPr lang="en-US"/>
              <a:t>Earlier intervention is more effective, as we’ve talked about</a:t>
            </a:r>
          </a:p>
          <a:p>
            <a:pPr marL="628650" lvl="1" indent="-171450">
              <a:buFont typeface="Arial" panose="020B0604020202020204" pitchFamily="34" charset="0"/>
              <a:buChar char="•"/>
            </a:pPr>
            <a:r>
              <a:rPr lang="en-US"/>
              <a:t>Easier to qualify for ECSE services – the</a:t>
            </a:r>
            <a:r>
              <a:rPr lang="en-US" baseline="0"/>
              <a:t> threshold to qualify for services under 3 years of age is lower </a:t>
            </a:r>
            <a:endParaRPr lang="en-US"/>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Services are year-round</a:t>
            </a:r>
          </a:p>
          <a:p>
            <a:pPr marL="628650" lvl="1" indent="-171450">
              <a:buFont typeface="Arial" panose="020B0604020202020204" pitchFamily="34" charset="0"/>
              <a:buChar char="•"/>
            </a:pPr>
            <a:r>
              <a:rPr lang="en-US"/>
              <a:t>Services provided in child’s “natural environment” – meaning</a:t>
            </a:r>
            <a:r>
              <a:rPr lang="en-US" baseline="0"/>
              <a:t> in the child’s home or daycare</a:t>
            </a:r>
            <a:endParaRPr lang="en-US"/>
          </a:p>
          <a:p>
            <a:r>
              <a:rPr lang="en-US"/>
              <a:t>While</a:t>
            </a:r>
            <a:r>
              <a:rPr lang="en-US" baseline="0"/>
              <a:t> referral at any age is important, there are some important changes once the child turns 3 years old. B</a:t>
            </a:r>
            <a:r>
              <a:rPr lang="en-US"/>
              <a:t>eginning at age 3, :</a:t>
            </a:r>
          </a:p>
          <a:p>
            <a:pPr marL="628650" lvl="1" indent="-171450">
              <a:buFont typeface="Arial" panose="020B0604020202020204" pitchFamily="34" charset="0"/>
              <a:buChar char="•"/>
            </a:pPr>
            <a:r>
              <a:rPr lang="en-US"/>
              <a:t>The</a:t>
            </a:r>
            <a:r>
              <a:rPr lang="en-US" baseline="0"/>
              <a:t> child m</a:t>
            </a:r>
            <a:r>
              <a:rPr lang="en-US"/>
              <a:t>ust show an educational need, not just a developmental delay or concern. It is harder to qualify for early childhood special education services.</a:t>
            </a:r>
          </a:p>
          <a:p>
            <a:pPr marL="628650" lvl="1" indent="-171450">
              <a:buFont typeface="Arial" panose="020B0604020202020204" pitchFamily="34" charset="0"/>
              <a:buChar char="•"/>
            </a:pPr>
            <a:r>
              <a:rPr lang="en-US"/>
              <a:t>Services are usually provided in integrated preschool setting, rather</a:t>
            </a:r>
            <a:r>
              <a:rPr lang="en-US" baseline="0"/>
              <a:t> than at home or daycare.</a:t>
            </a:r>
            <a:endParaRPr lang="en-US"/>
          </a:p>
          <a:p>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56</a:t>
            </a:fld>
            <a:endParaRPr lang="en-US"/>
          </a:p>
        </p:txBody>
      </p:sp>
    </p:spTree>
    <p:extLst>
      <p:ext uri="{BB962C8B-B14F-4D97-AF65-F5344CB8AC3E}">
        <p14:creationId xmlns:p14="http://schemas.microsoft.com/office/powerpoint/2010/main" val="34864168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like with developmental concerns, social-emotional</a:t>
            </a:r>
            <a:r>
              <a:rPr lang="en-US" baseline="0"/>
              <a:t> concerns are most easy and effective to treat when we identify and act early.</a:t>
            </a:r>
          </a:p>
          <a:p>
            <a:r>
              <a:rPr lang="en-US"/>
              <a:t>For this reason</a:t>
            </a:r>
            <a:r>
              <a:rPr lang="en-US" baseline="0"/>
              <a:t>, a child with s</a:t>
            </a:r>
            <a:r>
              <a:rPr lang="en-US"/>
              <a:t>ocial-emotional concerns should be also referred for</a:t>
            </a:r>
            <a:r>
              <a:rPr lang="en-US" baseline="0"/>
              <a:t> medical and educational evaluation.</a:t>
            </a:r>
          </a:p>
          <a:p>
            <a:pPr marL="0" lvl="0" indent="0">
              <a:buFont typeface="Arial" panose="020B0604020202020204" pitchFamily="34" charset="0"/>
              <a:buNone/>
            </a:pPr>
            <a:r>
              <a:rPr lang="en-US" baseline="0"/>
              <a:t>An additional important referral to make is to a local mental health provider that has special skills and training in working with the youngest children (birth to 5 years) and their families.</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57</a:t>
            </a:fld>
            <a:endParaRPr lang="en-US"/>
          </a:p>
        </p:txBody>
      </p:sp>
    </p:spTree>
    <p:extLst>
      <p:ext uri="{BB962C8B-B14F-4D97-AF65-F5344CB8AC3E}">
        <p14:creationId xmlns:p14="http://schemas.microsoft.com/office/powerpoint/2010/main" val="7763606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Early Childhood Mental Health professionals are specially trained to work with parents and caregivers when an infant, toddler, or young child shows behavioral or other social-emotional delays or concerns. They also recognize and support the mental health of the parent. These professionals have specialized training in evidence-based</a:t>
            </a:r>
            <a:r>
              <a:rPr lang="en-US" baseline="0"/>
              <a:t> assessment and treatment of a broad range of social-emotional concerns. Their work supports the relationship between the parents and infant or young child, and their services support positive parenting. As with any developmental concern, it’s best to refer for mental health services sooner, rather than waiting until behaviors or relationships are at a point of crisis.</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58</a:t>
            </a:fld>
            <a:endParaRPr lang="en-US"/>
          </a:p>
        </p:txBody>
      </p:sp>
    </p:spTree>
    <p:extLst>
      <p:ext uri="{BB962C8B-B14F-4D97-AF65-F5344CB8AC3E}">
        <p14:creationId xmlns:p14="http://schemas.microsoft.com/office/powerpoint/2010/main" val="37672494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VIDEO</a:t>
            </a:r>
            <a:r>
              <a:rPr lang="en-US" b="1" baseline="0"/>
              <a:t> [click on photo for hyperlink to video; or use direct link: </a:t>
            </a:r>
            <a:r>
              <a:rPr lang="en-US" b="0" baseline="0"/>
              <a:t>https://www.youtube.com/watch?v=CNeYRFuZAbA&amp;list=PLqPfFYYbtBZh-wSpPl3-JDyOywMUUEXWY&amp;index=7</a:t>
            </a:r>
            <a:r>
              <a:rPr lang="en-US" b="1" baseline="0"/>
              <a:t>]</a:t>
            </a:r>
          </a:p>
          <a:p>
            <a:endParaRPr lang="en-US"/>
          </a:p>
          <a:p>
            <a:r>
              <a:rPr lang="en-US"/>
              <a:t>Casey Ladd</a:t>
            </a:r>
            <a:r>
              <a:rPr lang="en-US" baseline="0"/>
              <a:t>, an early childhood mental health professional, talks about how important it is to intervene early for social-emotional concerns</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59</a:t>
            </a:fld>
            <a:endParaRPr lang="en-US"/>
          </a:p>
        </p:txBody>
      </p:sp>
    </p:spTree>
    <p:extLst>
      <p:ext uri="{BB962C8B-B14F-4D97-AF65-F5344CB8AC3E}">
        <p14:creationId xmlns:p14="http://schemas.microsoft.com/office/powerpoint/2010/main" val="18291729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Minnesota is fortunate to have mental health professionals</a:t>
            </a:r>
            <a:r>
              <a:rPr lang="en-US" baseline="0"/>
              <a:t> that specialize working with families of infants, toddlers and young children. These professionals have special training to provide evidence-based mental health services that work with parents and caregivers to support parenting and healthy development. </a:t>
            </a:r>
          </a:p>
          <a:p>
            <a:r>
              <a:rPr lang="en-US" b="1" baseline="0"/>
              <a:t>[HANDOUT: map and contact information for early childhood mental health providers/grantees.]</a:t>
            </a:r>
          </a:p>
          <a:p>
            <a:endParaRPr lang="en-US" baseline="0"/>
          </a:p>
          <a:p>
            <a:r>
              <a:rPr lang="en-US" baseline="0"/>
              <a:t>The Minnesota Department of Human Services supports early childhood mental health grantees in all counties and some tribes. Other local agencies may be available as well in your area – get to know your local resources.</a:t>
            </a:r>
            <a:endParaRPr lang="en-US"/>
          </a:p>
          <a:p>
            <a:endParaRPr lang="en-US"/>
          </a:p>
          <a:p>
            <a:r>
              <a:rPr lang="en-US"/>
              <a:t>Hyperlink:</a:t>
            </a:r>
          </a:p>
          <a:p>
            <a:r>
              <a:rPr lang="en-US"/>
              <a:t>https://mn.gov/dhs/partners-and-providers/policies-procedures/childrens-mental-health/early-childhood-mh-system-care/</a:t>
            </a:r>
          </a:p>
        </p:txBody>
      </p:sp>
      <p:sp>
        <p:nvSpPr>
          <p:cNvPr id="4" name="Slide Number Placeholder 3"/>
          <p:cNvSpPr>
            <a:spLocks noGrp="1"/>
          </p:cNvSpPr>
          <p:nvPr>
            <p:ph type="sldNum" sz="quarter" idx="5"/>
          </p:nvPr>
        </p:nvSpPr>
        <p:spPr/>
        <p:txBody>
          <a:bodyPr/>
          <a:lstStyle/>
          <a:p>
            <a:fld id="{F9F08466-AEA7-4FC0-9459-6A32F61DA297}" type="slidenum">
              <a:rPr lang="en-US" smtClean="0"/>
              <a:pPr/>
              <a:t>60</a:t>
            </a:fld>
            <a:endParaRPr lang="en-US"/>
          </a:p>
        </p:txBody>
      </p:sp>
    </p:spTree>
    <p:extLst>
      <p:ext uri="{BB962C8B-B14F-4D97-AF65-F5344CB8AC3E}">
        <p14:creationId xmlns:p14="http://schemas.microsoft.com/office/powerpoint/2010/main" val="19541619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 video: 2:16 minutes. CLICK ON PHOTO TO OPEN LINK TO YOUTUBE VIDEO. Direct link: </a:t>
            </a:r>
            <a:r>
              <a:rPr lang="en-US" b="0"/>
              <a:t>https://www.youtube.com/watch?v=SZNgyfCGRsw&amp;list=PLqPfFYYbtBZgdBhtKrxFAgsQPQgSIntNz&amp;index=5</a:t>
            </a:r>
            <a:r>
              <a:rPr lang="en-US" b="1"/>
              <a:t>]</a:t>
            </a:r>
          </a:p>
          <a:p>
            <a:endParaRPr lang="en-US" b="1"/>
          </a:p>
          <a:p>
            <a:r>
              <a:rPr lang="en-US" b="0"/>
              <a:t>Emily</a:t>
            </a:r>
            <a:r>
              <a:rPr lang="en-US" b="0" baseline="0"/>
              <a:t> Wolfe is a social worker. She describes the family-centered approach she takes to talking about referrals. In this case, she is talking about referral for social-emotional concerns, but the same principles may apply to other types of referrals as well.</a:t>
            </a:r>
            <a:endParaRPr lang="en-US" b="0"/>
          </a:p>
          <a:p>
            <a:endParaRPr lang="en-US"/>
          </a:p>
          <a:p>
            <a:r>
              <a:rPr lang="en-US" b="1"/>
              <a:t>[LEARNING STRATEGY</a:t>
            </a:r>
            <a:r>
              <a:rPr lang="en-US" b="1" baseline="0"/>
              <a:t>: Delete text from slide. Watch video together and ask participants to identify strategies for effective referral.]</a:t>
            </a:r>
            <a:endParaRPr lang="en-US" b="1"/>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61</a:t>
            </a:fld>
            <a:endParaRPr lang="en-US"/>
          </a:p>
        </p:txBody>
      </p:sp>
    </p:spTree>
    <p:extLst>
      <p:ext uri="{BB962C8B-B14F-4D97-AF65-F5344CB8AC3E}">
        <p14:creationId xmlns:p14="http://schemas.microsoft.com/office/powerpoint/2010/main" val="42137883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[Training</a:t>
            </a:r>
            <a:r>
              <a:rPr lang="en-US" b="1" baseline="0"/>
              <a:t> recommendation: Group discussion]</a:t>
            </a:r>
          </a:p>
          <a:p>
            <a:pPr marL="171450" indent="-171450">
              <a:buFont typeface="Arial" panose="020B0604020202020204" pitchFamily="34" charset="0"/>
              <a:buChar char="•"/>
            </a:pPr>
            <a:r>
              <a:rPr lang="en-US" baseline="0"/>
              <a:t>How do we put families at the center of how our screening and referral process works? How could we improve? </a:t>
            </a:r>
            <a:r>
              <a:rPr lang="en-US" b="1" baseline="0"/>
              <a:t>[This can also be a good time to recognize that “family” means different things to different people – talk about how you learn from the child’s caregiver about the important people in that child’s life – who help with decisions, child care, and daily logistics like getting to appointments.]</a:t>
            </a:r>
          </a:p>
          <a:p>
            <a:pPr marL="171450" indent="-171450">
              <a:buFont typeface="Arial" panose="020B0604020202020204" pitchFamily="34" charset="0"/>
              <a:buChar char="•"/>
            </a:pPr>
            <a:r>
              <a:rPr lang="en-US" baseline="0"/>
              <a:t>Once we’ve developed a follow-up plan with the family, we can use the </a:t>
            </a:r>
            <a:r>
              <a:rPr lang="en-US" i="1" baseline="0"/>
              <a:t>“teach back” </a:t>
            </a:r>
            <a:r>
              <a:rPr lang="en-US" baseline="0"/>
              <a:t>method to ensure understanding and unearth any remaining questions or concerns. Ask the parent/caregiver to explain in their own words what they understand to be the next step. This is the same information they can share at home with other important adults in the child’s life.</a:t>
            </a:r>
          </a:p>
          <a:p>
            <a:pPr marL="171450" indent="-171450">
              <a:buFont typeface="Arial" panose="020B0604020202020204" pitchFamily="34" charset="0"/>
              <a:buChar char="•"/>
            </a:pPr>
            <a:r>
              <a:rPr lang="en-US" baseline="0"/>
              <a:t>What are expectations for follow-up in our program, when concerns are identified and a referral is made? How can we do a better job of making sure families are supported to get to the next step?</a:t>
            </a:r>
          </a:p>
          <a:p>
            <a:pPr marL="171450" indent="-171450">
              <a:buFont typeface="Arial" panose="020B0604020202020204" pitchFamily="34" charset="0"/>
              <a:buChar char="•"/>
            </a:pPr>
            <a:endParaRPr lang="en-US" baseline="0"/>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62</a:t>
            </a:fld>
            <a:endParaRPr lang="en-US"/>
          </a:p>
        </p:txBody>
      </p:sp>
    </p:spTree>
    <p:extLst>
      <p:ext uri="{BB962C8B-B14F-4D97-AF65-F5344CB8AC3E}">
        <p14:creationId xmlns:p14="http://schemas.microsoft.com/office/powerpoint/2010/main" val="39200669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[Point</a:t>
            </a:r>
            <a:r>
              <a:rPr lang="en-US" b="1" baseline="0"/>
              <a:t> out the child and family in the middle of a complex system]</a:t>
            </a:r>
          </a:p>
          <a:p>
            <a:r>
              <a:rPr lang="en-US" baseline="0"/>
              <a:t>The child will have better outcomes, and the family will have a smoother and less frustrating process, if we coordinate with other programs who are serving or will be working with the family.</a:t>
            </a:r>
          </a:p>
          <a:p>
            <a:r>
              <a:rPr lang="en-US" baseline="0"/>
              <a:t>Questions:</a:t>
            </a:r>
          </a:p>
          <a:p>
            <a:pPr marL="171450" indent="-171450">
              <a:buFont typeface="Arial" panose="020B0604020202020204" pitchFamily="34" charset="0"/>
              <a:buChar char="•"/>
            </a:pPr>
            <a:r>
              <a:rPr lang="en-US" baseline="0"/>
              <a:t>Where else does the child receive screening, besides our program? How can we best coordinate with them?</a:t>
            </a:r>
          </a:p>
          <a:p>
            <a:pPr marL="171450" indent="-171450">
              <a:buFont typeface="Arial" panose="020B0604020202020204" pitchFamily="34" charset="0"/>
              <a:buChar char="•"/>
            </a:pPr>
            <a:r>
              <a:rPr lang="en-US" baseline="0"/>
              <a:t>What information do other providers need after referral to do their job well, and meet the needs of the family?</a:t>
            </a:r>
          </a:p>
          <a:p>
            <a:pPr marL="628650" lvl="1" indent="-171450">
              <a:buFont typeface="Arial" panose="020B0604020202020204" pitchFamily="34" charset="0"/>
              <a:buChar char="•"/>
            </a:pPr>
            <a:r>
              <a:rPr lang="en-US" baseline="0"/>
              <a:t>Note: explain to the family why sharing information is helpful to decrease duplication (repeated screening) and improve the services their child can get; make sure to follow federal and state privacy laws and obtain signed consent when it’s required. [an example of when consent is needed is provided on the next slide]</a:t>
            </a:r>
          </a:p>
          <a:p>
            <a:pPr marL="628650" lvl="1" indent="-171450">
              <a:buFont typeface="Arial" panose="020B0604020202020204" pitchFamily="34" charset="0"/>
              <a:buChar char="•"/>
            </a:pPr>
            <a:r>
              <a:rPr lang="en-US"/>
              <a:t>Screening</a:t>
            </a:r>
            <a:r>
              <a:rPr lang="en-US" baseline="0"/>
              <a:t> results: clinics, schools and mental health providers can use screening results to inform their evaluation (and they don’t have to duplicate screening)</a:t>
            </a:r>
          </a:p>
          <a:p>
            <a:pPr marL="628650" lvl="1" indent="-171450">
              <a:buFont typeface="Arial" panose="020B0604020202020204" pitchFamily="34" charset="0"/>
              <a:buChar char="•"/>
            </a:pPr>
            <a:r>
              <a:rPr lang="en-US" baseline="0"/>
              <a:t>Other information about the child and family that may help inform the evaluation (e.g. homelessness, pertinent health or social history)</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63</a:t>
            </a:fld>
            <a:endParaRPr lang="en-US"/>
          </a:p>
        </p:txBody>
      </p:sp>
    </p:spTree>
    <p:extLst>
      <p:ext uri="{BB962C8B-B14F-4D97-AF65-F5344CB8AC3E}">
        <p14:creationId xmlns:p14="http://schemas.microsoft.com/office/powerpoint/2010/main" val="697610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exactly are</a:t>
            </a:r>
            <a:r>
              <a:rPr lang="en-US" baseline="0"/>
              <a:t> we looking for when we provide developmental screening? When you talk with parents about why you are screening, here are some ways you can explain what we are looking for – both skills that the child is already doing, and things that they might not be doing yet. It helps us figure out whether we should take a closer look at a certain area, provide some extra resources, and what we can do to support things that are going well.</a:t>
            </a:r>
          </a:p>
          <a:p>
            <a:r>
              <a:rPr lang="en-US" baseline="0"/>
              <a:t>The updated Minnesota Help Me Grow website has more information and videos for parents about developmental milestones.</a:t>
            </a:r>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7</a:t>
            </a:fld>
            <a:endParaRPr lang="en-US"/>
          </a:p>
        </p:txBody>
      </p:sp>
    </p:spTree>
    <p:extLst>
      <p:ext uri="{BB962C8B-B14F-4D97-AF65-F5344CB8AC3E}">
        <p14:creationId xmlns:p14="http://schemas.microsoft.com/office/powerpoint/2010/main" val="41554633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fact sheet was developed by MDH and MDE to clarify the importance of sharing information and coordinating care between</a:t>
            </a:r>
            <a:r>
              <a:rPr lang="en-US" baseline="0"/>
              <a:t> clinics and early childhood special education programs when it comes to early childhood screening and evaluation. It clarifies HIPAA and FERPA requirements for sharing information.</a:t>
            </a:r>
          </a:p>
          <a:p>
            <a:r>
              <a:rPr lang="en-US" baseline="0"/>
              <a:t>This can serve as an example for other programs as well. Contact information is available on the back side of the fact sheet, for questions.</a:t>
            </a:r>
          </a:p>
          <a:p>
            <a:endParaRPr lang="en-US" baseline="0"/>
          </a:p>
          <a:p>
            <a:endParaRPr lang="en-US" baseline="0"/>
          </a:p>
          <a:p>
            <a:r>
              <a:rPr lang="en-US" baseline="0"/>
              <a:t>Hyperlinks:</a:t>
            </a:r>
          </a:p>
          <a:p>
            <a:r>
              <a:rPr lang="en-US" baseline="0"/>
              <a:t>Sharing Child Information to Coordinate ECSE Referrals - https://www.health.state.mn.us/docs/people/childrenyouth/ctc/devscreen/ecserefer.pdf </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64</a:t>
            </a:fld>
            <a:endParaRPr lang="en-US"/>
          </a:p>
        </p:txBody>
      </p:sp>
    </p:spTree>
    <p:extLst>
      <p:ext uri="{BB962C8B-B14F-4D97-AF65-F5344CB8AC3E}">
        <p14:creationId xmlns:p14="http://schemas.microsoft.com/office/powerpoint/2010/main" val="7473177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a:solidFill>
                  <a:schemeClr val="tx1"/>
                </a:solidFill>
                <a:effectLst/>
                <a:latin typeface="+mn-lt"/>
                <a:ea typeface="+mn-ea"/>
                <a:cs typeface="+mn-cs"/>
              </a:rPr>
              <a:t>Many families will benefit from the non-clinical programs in the community that support them as parents, and that promote their child’s healthy development.</a:t>
            </a:r>
            <a:endParaRPr lang="en-US" b="0">
              <a:effectLst/>
            </a:endParaRPr>
          </a:p>
          <a:p>
            <a:pPr rtl="0"/>
            <a:r>
              <a:rPr lang="en-US" sz="1200" b="0" i="0" u="none" strike="noStrike" kern="1200">
                <a:solidFill>
                  <a:schemeClr val="tx1"/>
                </a:solidFill>
                <a:effectLst/>
                <a:latin typeface="+mn-lt"/>
                <a:ea typeface="+mn-ea"/>
                <a:cs typeface="+mn-cs"/>
              </a:rPr>
              <a:t>Most communities have these types of programs available through the county, school district, or other community-based programs:</a:t>
            </a:r>
            <a:endParaRPr lang="en-US" b="0">
              <a:effectLst/>
            </a:endParaRP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The Follow Along Program is available in most counties and some tribes in Minnesota. Public health nurses or other staff send out Ages and Stages developmental and social-emotional questionnaires and follow up with families when there is a concern.</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Family Home Visiting is an evidence-based program of intensive home visiting by nurses or other trained personnel offered by many counties and tribes,, usually starting prenatally and continuing until the child is 2-3 years old. This program is good to consider especially for young or first-time parents, or for families where there are significant risk factors for the family or the child’s development.</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Early Childhood Family Education, or ECFE, is a program available through community education for parents and children 0-5 years old. These parent groups are facilitated by child development professionals, and are designed to support positive parenting, healthy child development, and school readiness.</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Early Head Start for infants and toddlers is available in many communities, and includes high quality early care and education, along strong family engagement and support.</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Various types of voluntary and district pre-K programs</a:t>
            </a:r>
            <a:r>
              <a:rPr lang="en-US" sz="1200" b="0" i="0" u="none" strike="noStrike" kern="1200" baseline="0">
                <a:solidFill>
                  <a:schemeClr val="tx1"/>
                </a:solidFill>
                <a:effectLst/>
                <a:latin typeface="+mn-lt"/>
                <a:ea typeface="+mn-ea"/>
                <a:cs typeface="+mn-cs"/>
              </a:rPr>
              <a:t> are available, as well as School Readiness programs.</a:t>
            </a:r>
            <a:endParaRPr lang="en-US" sz="1200" b="0" i="0" u="none" strike="noStrike" kern="1200">
              <a:solidFill>
                <a:schemeClr val="tx1"/>
              </a:solidFill>
              <a:effectLst/>
              <a:latin typeface="+mn-lt"/>
              <a:ea typeface="+mn-ea"/>
              <a:cs typeface="+mn-cs"/>
            </a:endParaRPr>
          </a:p>
          <a:p>
            <a:pPr rtl="0"/>
            <a:r>
              <a:rPr lang="en-US" sz="1200" b="0" i="0" u="none" strike="noStrike" kern="1200">
                <a:solidFill>
                  <a:schemeClr val="tx1"/>
                </a:solidFill>
                <a:effectLst/>
                <a:latin typeface="+mn-lt"/>
                <a:ea typeface="+mn-ea"/>
                <a:cs typeface="+mn-cs"/>
              </a:rPr>
              <a:t>For more information about finding these programs in your area of the state, go to this website: </a:t>
            </a:r>
            <a:r>
              <a:rPr lang="en-US" sz="1200" b="0" i="0" u="sng" strike="noStrike" kern="1200">
                <a:solidFill>
                  <a:schemeClr val="tx1"/>
                </a:solidFill>
                <a:effectLst/>
                <a:latin typeface="+mn-lt"/>
                <a:ea typeface="+mn-ea"/>
                <a:cs typeface="+mn-cs"/>
                <a:hlinkClick r:id="rId3"/>
              </a:rPr>
              <a:t>http://www.health.state.mn.us/divs/cfh/topic/devscreening/resources.cfm</a:t>
            </a:r>
            <a:r>
              <a:rPr lang="en-US" sz="1200" b="0" i="0" u="none" strike="noStrike" kern="1200">
                <a:solidFill>
                  <a:schemeClr val="tx1"/>
                </a:solidFill>
                <a:effectLst/>
                <a:latin typeface="+mn-lt"/>
                <a:ea typeface="+mn-ea"/>
                <a:cs typeface="+mn-cs"/>
              </a:rPr>
              <a:t>.</a:t>
            </a:r>
            <a:endParaRPr lang="en-US" b="0">
              <a:effectLst/>
            </a:endParaRPr>
          </a:p>
          <a:p>
            <a:pPr rtl="0"/>
            <a:r>
              <a:rPr lang="en-US" sz="1200" b="0" i="0" u="none" strike="noStrike" kern="1200">
                <a:solidFill>
                  <a:schemeClr val="tx1"/>
                </a:solidFill>
                <a:effectLst/>
                <a:latin typeface="+mn-lt"/>
                <a:ea typeface="+mn-ea"/>
                <a:cs typeface="+mn-cs"/>
              </a:rPr>
              <a:t>Parents can also find high quality child care in their area by going to </a:t>
            </a:r>
            <a:r>
              <a:rPr lang="en-US" sz="1200" b="0" i="0" u="sng" strike="noStrike" kern="1200">
                <a:solidFill>
                  <a:schemeClr val="tx1"/>
                </a:solidFill>
                <a:effectLst/>
                <a:latin typeface="+mn-lt"/>
                <a:ea typeface="+mn-ea"/>
                <a:cs typeface="+mn-cs"/>
                <a:hlinkClick r:id="rId4"/>
              </a:rPr>
              <a:t>www.parentaware.org</a:t>
            </a:r>
            <a:r>
              <a:rPr lang="en-US" sz="1200" b="0" i="0" u="none" strike="noStrike" kern="1200">
                <a:solidFill>
                  <a:schemeClr val="tx1"/>
                </a:solidFill>
                <a:effectLst/>
                <a:latin typeface="+mn-lt"/>
                <a:ea typeface="+mn-ea"/>
                <a:cs typeface="+mn-cs"/>
              </a:rPr>
              <a:t>. </a:t>
            </a:r>
            <a:endParaRPr lang="en-US" b="0">
              <a:effectLst/>
            </a:endParaRP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65</a:t>
            </a:fld>
            <a:endParaRPr lang="en-US"/>
          </a:p>
        </p:txBody>
      </p:sp>
    </p:spTree>
    <p:extLst>
      <p:ext uri="{BB962C8B-B14F-4D97-AF65-F5344CB8AC3E}">
        <p14:creationId xmlns:p14="http://schemas.microsoft.com/office/powerpoint/2010/main" val="7821203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Hyperlinks:</a:t>
            </a:r>
          </a:p>
          <a:p>
            <a:r>
              <a:rPr lang="en-US"/>
              <a:t>Resources - https://www.health.state.mn.us/people/childrenyouth/ctc/devscreen/resources.html </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66</a:t>
            </a:fld>
            <a:endParaRPr lang="en-US"/>
          </a:p>
        </p:txBody>
      </p:sp>
    </p:spTree>
    <p:extLst>
      <p:ext uri="{BB962C8B-B14F-4D97-AF65-F5344CB8AC3E}">
        <p14:creationId xmlns:p14="http://schemas.microsoft.com/office/powerpoint/2010/main" val="31164994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a:t>
            </a:r>
            <a:r>
              <a:rPr lang="en-US" b="1" baseline="0"/>
              <a:t> d</a:t>
            </a:r>
            <a:r>
              <a:rPr lang="en-US" b="1"/>
              <a:t>iscussion: Review your program’s resources</a:t>
            </a:r>
            <a:r>
              <a:rPr lang="en-US" b="1" baseline="0"/>
              <a:t> and process for referral f</a:t>
            </a:r>
            <a:r>
              <a:rPr lang="en-US" b="1"/>
              <a:t>or the following:]</a:t>
            </a:r>
          </a:p>
          <a:p>
            <a:pPr marL="628650" lvl="1" indent="-171450">
              <a:buFont typeface="Arial" panose="020B0604020202020204" pitchFamily="34" charset="0"/>
              <a:buChar char="•"/>
            </a:pPr>
            <a:r>
              <a:rPr lang="en-US"/>
              <a:t>Medical evaluation and treatment – if a child is</a:t>
            </a:r>
            <a:r>
              <a:rPr lang="en-US" baseline="0"/>
              <a:t> not already connected to a primary healthcare provider, what are some local clinics that provide high quality pediatric care?</a:t>
            </a:r>
            <a:endParaRPr lang="en-US"/>
          </a:p>
          <a:p>
            <a:pPr marL="628650" lvl="1" indent="-171450">
              <a:buFont typeface="Arial" panose="020B0604020202020204" pitchFamily="34" charset="0"/>
              <a:buChar char="•"/>
            </a:pPr>
            <a:r>
              <a:rPr lang="en-US"/>
              <a:t>Educational evaluation and services – how do we make the referral</a:t>
            </a:r>
            <a:r>
              <a:rPr lang="en-US" baseline="0"/>
              <a:t> for ECSE evaluation? [for example, Help Me Grow online, directly to ECSE staff in our building, other…]</a:t>
            </a:r>
            <a:endParaRPr lang="en-US"/>
          </a:p>
          <a:p>
            <a:pPr marL="628650" lvl="1" indent="-171450">
              <a:buFont typeface="Arial" panose="020B0604020202020204" pitchFamily="34" charset="0"/>
              <a:buChar char="•"/>
            </a:pPr>
            <a:r>
              <a:rPr lang="en-US"/>
              <a:t>Mental health evaluation and services – who</a:t>
            </a:r>
            <a:r>
              <a:rPr lang="en-US" baseline="0"/>
              <a:t> are the local early childhood mental health agencies and professionals? Have we met them? Can we set up a time to meet, and develop a referral process?</a:t>
            </a:r>
            <a:endParaRPr lang="en-US"/>
          </a:p>
          <a:p>
            <a:pPr marL="628650" lvl="1" indent="-171450">
              <a:buFont typeface="Arial" panose="020B0604020202020204" pitchFamily="34" charset="0"/>
              <a:buChar char="•"/>
            </a:pPr>
            <a:r>
              <a:rPr lang="en-US"/>
              <a:t>Other local programs that support healthy development – especially</a:t>
            </a:r>
            <a:r>
              <a:rPr lang="en-US" baseline="0"/>
              <a:t> if a child doesn’t qualify for ECSE services, what are other programs we can recommend? [e.g. quality child care, Head Start/Early Head Start, Follow Along Program, Family Home Visiting, local parenting support groups…]</a:t>
            </a:r>
            <a:endParaRPr lang="en-US"/>
          </a:p>
          <a:p>
            <a:pPr marL="628650" lvl="1" indent="-171450">
              <a:buFont typeface="Arial" panose="020B0604020202020204" pitchFamily="34" charset="0"/>
              <a:buChar char="•"/>
            </a:pPr>
            <a:r>
              <a:rPr lang="en-US"/>
              <a:t>Materials and resources for families –</a:t>
            </a:r>
            <a:r>
              <a:rPr lang="en-US" baseline="0"/>
              <a:t> What resources do we offer to parents to support healthy development at home?</a:t>
            </a:r>
            <a:endParaRPr lang="en-US"/>
          </a:p>
          <a:p>
            <a:pPr marL="628650" lvl="1" indent="-171450">
              <a:buFont typeface="Arial" panose="020B0604020202020204" pitchFamily="34" charset="0"/>
              <a:buChar char="•"/>
            </a:pPr>
            <a:r>
              <a:rPr lang="en-US"/>
              <a:t>Methods to follow-up with families – How do we/can we ensure that families make it to the next step when concerns are identified?</a:t>
            </a:r>
          </a:p>
          <a:p>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67</a:t>
            </a:fld>
            <a:endParaRPr lang="en-US"/>
          </a:p>
        </p:txBody>
      </p:sp>
    </p:spTree>
    <p:extLst>
      <p:ext uri="{BB962C8B-B14F-4D97-AF65-F5344CB8AC3E}">
        <p14:creationId xmlns:p14="http://schemas.microsoft.com/office/powerpoint/2010/main" val="17544820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COVID-19 your program may be offering</a:t>
            </a:r>
            <a:r>
              <a:rPr lang="en-US" baseline="0"/>
              <a:t> more screening using a virtual method. Here are some helpful tips.</a:t>
            </a:r>
            <a:endParaRPr lang="en-US"/>
          </a:p>
          <a:p>
            <a:endParaRPr lang="en-US"/>
          </a:p>
          <a:p>
            <a:r>
              <a:rPr lang="en-US"/>
              <a:t>Hyperlinks:</a:t>
            </a:r>
          </a:p>
          <a:p>
            <a:r>
              <a:rPr lang="en-US"/>
              <a:t>Virtual Screening Tips - https://agesandstages.com/free-resources/articles/tips-and-resources-for-virtual-asq-screenings/</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68</a:t>
            </a:fld>
            <a:endParaRPr lang="en-US"/>
          </a:p>
        </p:txBody>
      </p:sp>
    </p:spTree>
    <p:extLst>
      <p:ext uri="{BB962C8B-B14F-4D97-AF65-F5344CB8AC3E}">
        <p14:creationId xmlns:p14="http://schemas.microsoft.com/office/powerpoint/2010/main" val="10156138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Hyperlinks:</a:t>
            </a:r>
          </a:p>
          <a:p>
            <a:r>
              <a:rPr lang="en-US"/>
              <a:t>( Best Practices for Using an Interpreter for ASQ Completion - https://agesandstages.com/free-resources/articles/best-practices-for-using-an-interpreter-for-asq-completion/</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69</a:t>
            </a:fld>
            <a:endParaRPr lang="en-US"/>
          </a:p>
        </p:txBody>
      </p:sp>
    </p:spTree>
    <p:extLst>
      <p:ext uri="{BB962C8B-B14F-4D97-AF65-F5344CB8AC3E}">
        <p14:creationId xmlns:p14="http://schemas.microsoft.com/office/powerpoint/2010/main" val="487220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Although</a:t>
            </a:r>
            <a:r>
              <a:rPr lang="en-US" baseline="0"/>
              <a:t> this link was created for educational setting, health care settings may benefit from reviewing these same best practices. This is one in a series of guidance documents. </a:t>
            </a:r>
          </a:p>
          <a:p>
            <a:endParaRPr lang="en-US" baseline="0"/>
          </a:p>
          <a:p>
            <a:r>
              <a:rPr lang="en-US" baseline="0"/>
              <a:t>file:///C:/Users/mchresand/AppData/Local/Microsoft/Windows/INetCache/Content.Outlook/WXITSQ5K/Best%20practices%20for%20remote%20interpreting%20in%20Education%20(002).pdf</a:t>
            </a:r>
          </a:p>
          <a:p>
            <a:endParaRPr lang="en-US" baseline="0"/>
          </a:p>
          <a:p>
            <a:r>
              <a:rPr lang="en-US" baseline="0"/>
              <a:t>or</a:t>
            </a:r>
          </a:p>
          <a:p>
            <a:endParaRPr lang="en-US" baseline="0"/>
          </a:p>
          <a:p>
            <a:r>
              <a:rPr lang="en-US"/>
              <a:t>http://www.iteworkgroup.org/</a:t>
            </a:r>
            <a:r>
              <a:rPr lang="en-US" baseline="0"/>
              <a:t>  Interpreting and Translation in Education Workgroup. </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70</a:t>
            </a:fld>
            <a:endParaRPr lang="en-US"/>
          </a:p>
        </p:txBody>
      </p:sp>
    </p:spTree>
    <p:extLst>
      <p:ext uri="{BB962C8B-B14F-4D97-AF65-F5344CB8AC3E}">
        <p14:creationId xmlns:p14="http://schemas.microsoft.com/office/powerpoint/2010/main" val="11645698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Summarize the most important points of the training. </a:t>
            </a:r>
            <a:r>
              <a:rPr lang="en-US" b="1"/>
              <a:t>[Discussion</a:t>
            </a:r>
            <a:r>
              <a:rPr lang="en-US" b="1" baseline="0"/>
              <a:t> suggestion: ask attendees to elaborate on each of these.]</a:t>
            </a:r>
          </a:p>
          <a:p>
            <a:pPr marL="171450" indent="-171450">
              <a:buFont typeface="Arial" panose="020B0604020202020204" pitchFamily="34" charset="0"/>
              <a:buChar char="•"/>
            </a:pPr>
            <a:r>
              <a:rPr lang="en-US" b="0" baseline="0"/>
              <a:t>Family-centered care means recognizing parents/caregivers as children’s most important partner in healthy development; building our services and processes around what works for families; listening first to parent/family concerns; and partnering with families to develop a plan when concerns are identified.</a:t>
            </a:r>
          </a:p>
          <a:p>
            <a:pPr marL="171450" indent="-171450">
              <a:buFont typeface="Arial" panose="020B0604020202020204" pitchFamily="34" charset="0"/>
              <a:buChar char="•"/>
            </a:pPr>
            <a:r>
              <a:rPr lang="en-US" b="0" baseline="0"/>
              <a:t>Minnesota recommends specific developmental and social-emotional screening instruments that are sensitive, specific, valid, reliable, and practical. Recommended instruments should be used in all of Minnesota’s public screening programs. These instruments are listed online, along with more detailed information.</a:t>
            </a:r>
          </a:p>
          <a:p>
            <a:pPr marL="171450" indent="-171450">
              <a:buFont typeface="Arial" panose="020B0604020202020204" pitchFamily="34" charset="0"/>
              <a:buChar char="•"/>
            </a:pPr>
            <a:r>
              <a:rPr lang="en-US" b="0" baseline="0"/>
              <a:t>When developmental concerns are identified, make a dual referral (refer the child for both medical and educational evaluation). When social-emotional concerns are identified, make a triple referral (for medical, educational, and mental health evaluation). </a:t>
            </a:r>
            <a:r>
              <a:rPr lang="en-US" b="1" baseline="0"/>
              <a:t>[Review referral resources and processes for your specific program.]</a:t>
            </a:r>
          </a:p>
          <a:p>
            <a:pPr marL="171450" indent="-171450">
              <a:buFont typeface="Arial" panose="020B0604020202020204" pitchFamily="34" charset="0"/>
              <a:buChar char="•"/>
            </a:pPr>
            <a:r>
              <a:rPr lang="en-US" b="0" baseline="0"/>
              <a:t>Make an active referral by sending referral and related information directly rather than asking the parent to call or bring the information. Coordinate and communicate with the program to which the child is being referred, with appropriate parent/guardian permission. Follow-up to make sure the family was able to make it to the next step.</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71</a:t>
            </a:fld>
            <a:endParaRPr lang="en-US"/>
          </a:p>
        </p:txBody>
      </p:sp>
    </p:spTree>
    <p:extLst>
      <p:ext uri="{BB962C8B-B14F-4D97-AF65-F5344CB8AC3E}">
        <p14:creationId xmlns:p14="http://schemas.microsoft.com/office/powerpoint/2010/main" val="13740194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72</a:t>
            </a:fld>
            <a:endParaRPr lang="en-US"/>
          </a:p>
        </p:txBody>
      </p:sp>
    </p:spTree>
    <p:extLst>
      <p:ext uri="{BB962C8B-B14F-4D97-AF65-F5344CB8AC3E}">
        <p14:creationId xmlns:p14="http://schemas.microsoft.com/office/powerpoint/2010/main" val="3809185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Social-emotional</a:t>
            </a:r>
            <a:r>
              <a:rPr lang="en-US" baseline="0"/>
              <a:t> development is a very important part of a young child’s development and requires a separate screening instrument. Social-emotional development is also known as i</a:t>
            </a:r>
            <a:r>
              <a:rPr lang="en-US"/>
              <a:t>nfant and early childhood mental health. It’s “the developing capacity of the young child to experience, regulate, and express emotions,</a:t>
            </a:r>
            <a:r>
              <a:rPr lang="en-US" baseline="0"/>
              <a:t> </a:t>
            </a:r>
            <a:r>
              <a:rPr lang="en-US"/>
              <a:t>form close and secure interpersonal relationships,</a:t>
            </a:r>
            <a:r>
              <a:rPr lang="en-US" baseline="0"/>
              <a:t> </a:t>
            </a:r>
            <a:r>
              <a:rPr lang="en-US"/>
              <a:t>and explore the environment and learn,</a:t>
            </a:r>
            <a:r>
              <a:rPr lang="en-US" baseline="0"/>
              <a:t> </a:t>
            </a:r>
            <a:r>
              <a:rPr lang="en-US"/>
              <a:t>in the context of a caregiving environment that includes family, community, and cultural expectations for young children.” Zero to Three is the leading national organization for infant and early</a:t>
            </a:r>
            <a:r>
              <a:rPr lang="en-US" baseline="0"/>
              <a:t> childhood mental health. More information for both parents and professionals is available on their website.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Both parents and professionals tend</a:t>
            </a:r>
            <a:r>
              <a:rPr lang="en-US" baseline="0"/>
              <a:t> to know more about and feel more comfortable with general developmental concepts like brain development, speech, and motor milestones. However, social-emotional development is the basis for a child’s later relationships, behavior, and mental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[Interactive activity: What do you notice about the children in this picture? What interactions do you notice between the parent and the preschooler? What about the toddler? Does she feel safe to explore in this environment with her dad nearby? When you are with a child at work, what are signs of emotional regulation? (Examples: crying and going to the parent for safety, thumb-sucking to calm themselves, saying “I’m scared”…]</a:t>
            </a:r>
            <a:endParaRPr lang="en-US" b="1"/>
          </a:p>
        </p:txBody>
      </p:sp>
      <p:sp>
        <p:nvSpPr>
          <p:cNvPr id="4" name="Slide Number Placeholder 3"/>
          <p:cNvSpPr>
            <a:spLocks noGrp="1"/>
          </p:cNvSpPr>
          <p:nvPr>
            <p:ph type="sldNum" sz="quarter" idx="5"/>
          </p:nvPr>
        </p:nvSpPr>
        <p:spPr/>
        <p:txBody>
          <a:bodyPr/>
          <a:lstStyle/>
          <a:p>
            <a:fld id="{F9F08466-AEA7-4FC0-9459-6A32F61DA297}" type="slidenum">
              <a:rPr lang="en-US" smtClean="0"/>
              <a:pPr/>
              <a:t>8</a:t>
            </a:fld>
            <a:endParaRPr lang="en-US"/>
          </a:p>
        </p:txBody>
      </p:sp>
    </p:spTree>
    <p:extLst>
      <p:ext uri="{BB962C8B-B14F-4D97-AF65-F5344CB8AC3E}">
        <p14:creationId xmlns:p14="http://schemas.microsoft.com/office/powerpoint/2010/main" val="717797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Development happens in the context of relationships. The child’s parent (or other primary caregiver – maybe a grandparent or foster</a:t>
            </a:r>
            <a:r>
              <a:rPr lang="en-US" baseline="0"/>
              <a:t> parent)</a:t>
            </a:r>
            <a:r>
              <a:rPr lang="en-US"/>
              <a:t> is their main partner in healthy development. The child’s relationship and interaction with that parent literally help wire healthy brain development. One of our most important jobs is to partner with parents to support them, as they support their</a:t>
            </a:r>
            <a:r>
              <a:rPr lang="en-US" baseline="0"/>
              <a:t> child’s development. In a minute, we’ll take a quick look at resources for parents.</a:t>
            </a:r>
          </a:p>
          <a:p>
            <a:endParaRPr lang="en-US" baseline="0"/>
          </a:p>
          <a:p>
            <a:r>
              <a:rPr lang="en-US" baseline="0"/>
              <a:t>You can help support parents by doing the following as you work with them:</a:t>
            </a:r>
          </a:p>
          <a:p>
            <a:pPr marL="171450" indent="-171450">
              <a:buFont typeface="Arial" panose="020B0604020202020204" pitchFamily="34" charset="0"/>
              <a:buChar char="•"/>
            </a:pPr>
            <a:r>
              <a:rPr lang="en-US" baseline="0"/>
              <a:t>Recognize them as the expert on their child</a:t>
            </a:r>
          </a:p>
          <a:p>
            <a:pPr marL="171450" indent="-171450">
              <a:buFont typeface="Arial" panose="020B0604020202020204" pitchFamily="34" charset="0"/>
              <a:buChar char="•"/>
            </a:pPr>
            <a:r>
              <a:rPr lang="en-US" baseline="0"/>
              <a:t>Explain in plain (but not condescending) language what you would like to do and why</a:t>
            </a:r>
          </a:p>
          <a:p>
            <a:pPr marL="171450" indent="-171450">
              <a:buFont typeface="Arial" panose="020B0604020202020204" pitchFamily="34" charset="0"/>
              <a:buChar char="•"/>
            </a:pPr>
            <a:r>
              <a:rPr lang="en-US" baseline="0"/>
              <a:t>Always ask about parent concerns, and usually ask more than once. Parent concerns are very telling, and sometimes it takes a while for them to feel comfortable enough to share with you what they may be worried about.</a:t>
            </a:r>
          </a:p>
          <a:p>
            <a:pPr marL="171450" indent="-171450">
              <a:buFont typeface="Arial" panose="020B0604020202020204" pitchFamily="34" charset="0"/>
              <a:buChar char="•"/>
            </a:pPr>
            <a:r>
              <a:rPr lang="en-US" baseline="0"/>
              <a:t>After the screening process is finished, have a conversation with the parent about the results, and offer resources and referrals. Find out what fits best with the child’s and family’s needs and priorities.</a:t>
            </a:r>
          </a:p>
          <a:p>
            <a:pPr marL="171450" indent="-171450">
              <a:buFont typeface="Arial" panose="020B0604020202020204" pitchFamily="34" charset="0"/>
              <a:buChar char="•"/>
            </a:pPr>
            <a:endParaRPr lang="en-US" baseline="0"/>
          </a:p>
          <a:p>
            <a:pPr marL="0" indent="0">
              <a:buFont typeface="Arial" panose="020B0604020202020204" pitchFamily="34" charset="0"/>
              <a:buNone/>
            </a:pPr>
            <a:r>
              <a:rPr lang="en-US" baseline="0"/>
              <a:t>When you take this approach, it helps validate the parent’s role and concerns, and helps build the trust that is needed to move to the next step if a concern is identified.</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9</a:t>
            </a:fld>
            <a:endParaRPr lang="en-US"/>
          </a:p>
        </p:txBody>
      </p:sp>
    </p:spTree>
    <p:extLst>
      <p:ext uri="{BB962C8B-B14F-4D97-AF65-F5344CB8AC3E}">
        <p14:creationId xmlns:p14="http://schemas.microsoft.com/office/powerpoint/2010/main" val="3376487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a:t>
            </a:r>
            <a:r>
              <a:rPr lang="en-US" baseline="0"/>
              <a:t> though we’re a program that works hard to identify concerns and make sure families get referrals and services their child needs, we’re not just focused on problems. We’re in a good position to promote healthy development.</a:t>
            </a:r>
          </a:p>
          <a:p>
            <a:r>
              <a:rPr lang="en-US" baseline="0"/>
              <a:t>There are some ways that you can do this even during your short visit with the family:</a:t>
            </a:r>
          </a:p>
          <a:p>
            <a:r>
              <a:rPr lang="en-US" b="1" baseline="0"/>
              <a:t>[Use examples of ages or situations appropriate for your screening program setting.]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Use</a:t>
            </a:r>
            <a:r>
              <a:rPr lang="en-US" baseline="0"/>
              <a:t> the screening instrument as a tool to have a conversation about typical child developmental milestones at this age, and what the parent can expect over the next few months as the child continues to develop. </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Model how interacting face-to-face with the infant or child helps wire their brain for healthy social and emotional development: Talk to the baby as you check him or her over: look in their eyes, talk back when they coo. Encourage the parent to keep talking, reading and playing with their baby face to face every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During the visit, reinforce healthy parent-child interactions by noticing and commenting on the positive ways the parent interacts with their child: “I noticed that when ____ started fussing, you smiled at him and hugged him a little closer. That seemed to really make him feel secure.” </a:t>
            </a:r>
          </a:p>
          <a:p>
            <a:pPr marL="171450" indent="-171450">
              <a:buFont typeface="Arial" panose="020B0604020202020204" pitchFamily="34" charset="0"/>
              <a:buChar char="•"/>
            </a:pPr>
            <a:r>
              <a:rPr lang="en-US"/>
              <a:t>Share resources and ideas with the parent about how they can support healthy social-emotional development. You may have some favorite take-home materials to share with parents; others will prefer to go to the web for more information. Some key resources and links are listed at the end of this module.</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10</a:t>
            </a:fld>
            <a:endParaRPr lang="en-US"/>
          </a:p>
        </p:txBody>
      </p:sp>
    </p:spTree>
    <p:extLst>
      <p:ext uri="{BB962C8B-B14F-4D97-AF65-F5344CB8AC3E}">
        <p14:creationId xmlns:p14="http://schemas.microsoft.com/office/powerpoint/2010/main" val="124624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6/29/2022</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4" name="Picture 3" descr="Minnesota Department of Education Logo, Minnesota Department of Health logo, and Minnesota Department of Human Services logo">
            <a:extLst>
              <a:ext uri="{FF2B5EF4-FFF2-40B4-BE49-F238E27FC236}">
                <a16:creationId xmlns:a16="http://schemas.microsoft.com/office/drawing/2014/main" id="{039F7BC8-E619-4CF9-A07C-81ACA87072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517"/>
          <a:stretch/>
        </p:blipFill>
        <p:spPr>
          <a:xfrm>
            <a:off x="620715" y="1169030"/>
            <a:ext cx="10950570" cy="2898203"/>
          </a:xfrm>
          <a:prstGeom prst="rect">
            <a:avLst/>
          </a:prstGeom>
        </p:spPr>
      </p:pic>
    </p:spTree>
    <p:extLst>
      <p:ext uri="{BB962C8B-B14F-4D97-AF65-F5344CB8AC3E}">
        <p14:creationId xmlns:p14="http://schemas.microsoft.com/office/powerpoint/2010/main" val="336811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6/29/2022</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67981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6/29/2022</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3025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pic>
        <p:nvPicPr>
          <p:cNvPr id="8" name="Graphic 5" descr="Minnesota Logo">
            <a:extLst>
              <a:ext uri="{FF2B5EF4-FFF2-40B4-BE49-F238E27FC236}">
                <a16:creationId xmlns:a16="http://schemas.microsoft.com/office/drawing/2014/main" id="{CF1EF191-8E13-4A41-BF1F-AAD6003867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382487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pic>
        <p:nvPicPr>
          <p:cNvPr id="11" name="Graphic 5" descr="Minnesota Logo">
            <a:extLst>
              <a:ext uri="{FF2B5EF4-FFF2-40B4-BE49-F238E27FC236}">
                <a16:creationId xmlns:a16="http://schemas.microsoft.com/office/drawing/2014/main" id="{F6A9A90A-A7CE-4F86-9E9D-6000E53250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253926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6/29/2022</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38987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6/29/2022</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694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pic>
        <p:nvPicPr>
          <p:cNvPr id="13" name="Graphic 5" descr="Minnesota Logo">
            <a:extLst>
              <a:ext uri="{FF2B5EF4-FFF2-40B4-BE49-F238E27FC236}">
                <a16:creationId xmlns:a16="http://schemas.microsoft.com/office/drawing/2014/main" id="{DB7CDECD-E7AA-4DEF-ABD5-035D766A77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2986490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4" name="Picture Placeholder 3">
            <a:extLst>
              <a:ext uri="{FF2B5EF4-FFF2-40B4-BE49-F238E27FC236}">
                <a16:creationId xmlns:a16="http://schemas.microsoft.com/office/drawing/2014/main" id="{4378C81C-38CA-4D22-9B63-324111B4934E}"/>
              </a:ext>
            </a:extLst>
          </p:cNvPr>
          <p:cNvSpPr>
            <a:spLocks noGrp="1"/>
          </p:cNvSpPr>
          <p:nvPr>
            <p:ph type="pic" sz="quarter" idx="22" hasCustomPrompt="1"/>
          </p:nvPr>
        </p:nvSpPr>
        <p:spPr bwMode="gray">
          <a:xfrm>
            <a:off x="3645813"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8" name="Picture Placeholder 3">
            <a:extLst>
              <a:ext uri="{FF2B5EF4-FFF2-40B4-BE49-F238E27FC236}">
                <a16:creationId xmlns:a16="http://schemas.microsoft.com/office/drawing/2014/main" id="{E4B3DD3E-4071-4513-9DAD-DBBE02E05F58}"/>
              </a:ext>
            </a:extLst>
          </p:cNvPr>
          <p:cNvSpPr>
            <a:spLocks noGrp="1"/>
          </p:cNvSpPr>
          <p:nvPr>
            <p:ph type="pic" sz="quarter" idx="23" hasCustomPrompt="1"/>
          </p:nvPr>
        </p:nvSpPr>
        <p:spPr bwMode="gray">
          <a:xfrm>
            <a:off x="6484428"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20" name="Picture Placeholder 3">
            <a:extLst>
              <a:ext uri="{FF2B5EF4-FFF2-40B4-BE49-F238E27FC236}">
                <a16:creationId xmlns:a16="http://schemas.microsoft.com/office/drawing/2014/main" id="{03E6E0CE-BDC5-4A27-A3F6-F46D21F7DFC1}"/>
              </a:ext>
            </a:extLst>
          </p:cNvPr>
          <p:cNvSpPr>
            <a:spLocks noGrp="1"/>
          </p:cNvSpPr>
          <p:nvPr>
            <p:ph type="pic" sz="quarter" idx="24" hasCustomPrompt="1"/>
          </p:nvPr>
        </p:nvSpPr>
        <p:spPr bwMode="gray">
          <a:xfrm>
            <a:off x="9323043" y="2002884"/>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Graphic 5" descr="Minnesota Logo">
            <a:extLst>
              <a:ext uri="{FF2B5EF4-FFF2-40B4-BE49-F238E27FC236}">
                <a16:creationId xmlns:a16="http://schemas.microsoft.com/office/drawing/2014/main" id="{EE6C4C99-5278-4A92-9F4B-197F992C10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2856683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4" name="Picture Placeholder 3">
            <a:extLst>
              <a:ext uri="{FF2B5EF4-FFF2-40B4-BE49-F238E27FC236}">
                <a16:creationId xmlns:a16="http://schemas.microsoft.com/office/drawing/2014/main" id="{255F61E2-2EE6-4C2E-9E57-37997A4DF66F}"/>
              </a:ext>
            </a:extLst>
          </p:cNvPr>
          <p:cNvSpPr>
            <a:spLocks noGrp="1"/>
          </p:cNvSpPr>
          <p:nvPr>
            <p:ph type="pic" sz="quarter" idx="20" hasCustomPrompt="1"/>
          </p:nvPr>
        </p:nvSpPr>
        <p:spPr bwMode="gray">
          <a:xfrm>
            <a:off x="157917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5" name="Picture Placeholder 3">
            <a:extLst>
              <a:ext uri="{FF2B5EF4-FFF2-40B4-BE49-F238E27FC236}">
                <a16:creationId xmlns:a16="http://schemas.microsoft.com/office/drawing/2014/main" id="{49921214-0833-4B73-BEEC-FC86E7FF789F}"/>
              </a:ext>
            </a:extLst>
          </p:cNvPr>
          <p:cNvSpPr>
            <a:spLocks noGrp="1"/>
          </p:cNvSpPr>
          <p:nvPr>
            <p:ph type="pic" sz="quarter" idx="21" hasCustomPrompt="1"/>
          </p:nvPr>
        </p:nvSpPr>
        <p:spPr bwMode="gray">
          <a:xfrm>
            <a:off x="482218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8" name="Picture Placeholder 3">
            <a:extLst>
              <a:ext uri="{FF2B5EF4-FFF2-40B4-BE49-F238E27FC236}">
                <a16:creationId xmlns:a16="http://schemas.microsoft.com/office/drawing/2014/main" id="{F5B35329-7A36-4EF4-A793-2D020420E2A2}"/>
              </a:ext>
            </a:extLst>
          </p:cNvPr>
          <p:cNvSpPr>
            <a:spLocks noGrp="1"/>
          </p:cNvSpPr>
          <p:nvPr>
            <p:ph type="pic" sz="quarter" idx="22" hasCustomPrompt="1"/>
          </p:nvPr>
        </p:nvSpPr>
        <p:spPr bwMode="gray">
          <a:xfrm>
            <a:off x="806519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Graphic 5" descr="Minnesota Logo">
            <a:extLst>
              <a:ext uri="{FF2B5EF4-FFF2-40B4-BE49-F238E27FC236}">
                <a16:creationId xmlns:a16="http://schemas.microsoft.com/office/drawing/2014/main" id="{5D715086-2707-40E9-9300-511AC164DD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838036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3" name="Picture Placeholder 3"/>
          <p:cNvSpPr>
            <a:spLocks noGrp="1"/>
          </p:cNvSpPr>
          <p:nvPr>
            <p:ph type="pic" sz="quarter" idx="14" hasCustomPrompt="1"/>
          </p:nvPr>
        </p:nvSpPr>
        <p:spPr bwMode="gray">
          <a:xfrm>
            <a:off x="806331"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4"/>
          <p:cNvSpPr>
            <a:spLocks noGrp="1"/>
          </p:cNvSpPr>
          <p:nvPr>
            <p:ph type="body" sz="quarter" idx="15"/>
          </p:nvPr>
        </p:nvSpPr>
        <p:spPr bwMode="black">
          <a:xfrm>
            <a:off x="2876550" y="167477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9" name="Picture Placeholder 5"/>
          <p:cNvSpPr>
            <a:spLocks noGrp="1"/>
          </p:cNvSpPr>
          <p:nvPr>
            <p:ph type="pic" sz="quarter" idx="13" hasCustomPrompt="1"/>
          </p:nvPr>
        </p:nvSpPr>
        <p:spPr bwMode="gray">
          <a:xfrm>
            <a:off x="806332" y="3939360"/>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6"/>
          <p:cNvSpPr>
            <a:spLocks noGrp="1"/>
          </p:cNvSpPr>
          <p:nvPr>
            <p:ph type="body" sz="quarter" idx="16"/>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Graphic 5" descr="Minnesota Logo">
            <a:extLst>
              <a:ext uri="{FF2B5EF4-FFF2-40B4-BE49-F238E27FC236}">
                <a16:creationId xmlns:a16="http://schemas.microsoft.com/office/drawing/2014/main" id="{5160FF5B-7EE9-410C-9A5D-DAB6D863B0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2263256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6/29/2022</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697389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Graphic 5" descr="Minnesota Logo">
            <a:extLst>
              <a:ext uri="{FF2B5EF4-FFF2-40B4-BE49-F238E27FC236}">
                <a16:creationId xmlns:a16="http://schemas.microsoft.com/office/drawing/2014/main" id="{62BD5871-64F0-409E-8612-DF5776AEAE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434532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Graphic 5" descr="Minnesota Logo">
            <a:extLst>
              <a:ext uri="{FF2B5EF4-FFF2-40B4-BE49-F238E27FC236}">
                <a16:creationId xmlns:a16="http://schemas.microsoft.com/office/drawing/2014/main" id="{50F0DEAE-64EB-4CF5-8DD8-674261FEC5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3723646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Graphic 5" descr="Minnesota Logo">
            <a:extLst>
              <a:ext uri="{FF2B5EF4-FFF2-40B4-BE49-F238E27FC236}">
                <a16:creationId xmlns:a16="http://schemas.microsoft.com/office/drawing/2014/main" id="{74F5C085-83D9-4432-B670-4E405B4F1B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1347374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Graphic 5" descr="Minnesota Logo">
            <a:extLst>
              <a:ext uri="{FF2B5EF4-FFF2-40B4-BE49-F238E27FC236}">
                <a16:creationId xmlns:a16="http://schemas.microsoft.com/office/drawing/2014/main" id="{B8B4A27B-5493-4D97-9240-1FECB41167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402069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Graphic 5" descr="Minnesota Logo">
            <a:extLst>
              <a:ext uri="{FF2B5EF4-FFF2-40B4-BE49-F238E27FC236}">
                <a16:creationId xmlns:a16="http://schemas.microsoft.com/office/drawing/2014/main" id="{1B2303CB-0C60-49FF-90FD-0EE4998FFE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1922812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bwMode="gray">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bwMode="gray">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bwMode="gray">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bwMode="gray">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bwMode="gray">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bwMode="gray">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bwMode="gray">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bwMode="gray">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bwMode="gray">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bwMode="gray">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6" name="Graphic 5" descr="Minnesota Logo">
            <a:extLst>
              <a:ext uri="{FF2B5EF4-FFF2-40B4-BE49-F238E27FC236}">
                <a16:creationId xmlns:a16="http://schemas.microsoft.com/office/drawing/2014/main" id="{F5AAF114-89A2-4A74-AC29-80AAFEAF6B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313773375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7"/>
          </a:xfrm>
        </p:spPr>
        <p:txBody>
          <a:bodyPr/>
          <a:lstStyle/>
          <a:p>
            <a:r>
              <a:rPr lang="en-US"/>
              <a:t>Click icon to add picture</a:t>
            </a:r>
          </a:p>
        </p:txBody>
      </p:sp>
    </p:spTree>
    <p:extLst>
      <p:ext uri="{BB962C8B-B14F-4D97-AF65-F5344CB8AC3E}">
        <p14:creationId xmlns:p14="http://schemas.microsoft.com/office/powerpoint/2010/main" val="104511261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9"/>
          </a:xfrm>
        </p:spPr>
        <p:txBody>
          <a:bodyPr/>
          <a:lstStyle/>
          <a:p>
            <a:r>
              <a:rPr lang="en-US"/>
              <a:t>Click icon to add picture</a:t>
            </a:r>
          </a:p>
        </p:txBody>
      </p:sp>
    </p:spTree>
    <p:extLst>
      <p:ext uri="{BB962C8B-B14F-4D97-AF65-F5344CB8AC3E}">
        <p14:creationId xmlns:p14="http://schemas.microsoft.com/office/powerpoint/2010/main" val="329788730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63423732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70379767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13" name="Graphic 5" descr="Minnesota Logo">
            <a:extLst>
              <a:ext uri="{FF2B5EF4-FFF2-40B4-BE49-F238E27FC236}">
                <a16:creationId xmlns:a16="http://schemas.microsoft.com/office/drawing/2014/main" id="{AB91618F-0F80-4130-B959-FE0C5B87DF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50124" y="6203386"/>
            <a:ext cx="2427390" cy="263210"/>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t>health.state.mn.us</a:t>
            </a: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6/29/2022</a:t>
            </a:fld>
            <a:endParaRPr lang="en-US"/>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55601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639915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648725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a:p>
        </p:txBody>
      </p:sp>
      <p:pic>
        <p:nvPicPr>
          <p:cNvPr id="9" name="Graphic 5">
            <a:extLst>
              <a:ext uri="{FF2B5EF4-FFF2-40B4-BE49-F238E27FC236}">
                <a16:creationId xmlns:a16="http://schemas.microsoft.com/office/drawing/2014/main" id="{BFCE4781-23F2-4070-B514-4BD089F5C7B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1009037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89429056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064751064"/>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6/29/2022</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69326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4034028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575713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6/29/2022</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61752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t>6/29/2022</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4" name="Graphic 8" descr="Minnesota Logo">
            <a:extLst>
              <a:ext uri="{FF2B5EF4-FFF2-40B4-BE49-F238E27FC236}">
                <a16:creationId xmlns:a16="http://schemas.microsoft.com/office/drawing/2014/main" id="{430308AB-F9FA-4CB8-AB13-ED0CD2A9F6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580090" y="747484"/>
            <a:ext cx="2427390" cy="263210"/>
          </a:xfrm>
          <a:prstGeom prst="rect">
            <a:avLst/>
          </a:prstGeom>
        </p:spPr>
      </p:pic>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spTree>
    <p:extLst>
      <p:ext uri="{BB962C8B-B14F-4D97-AF65-F5344CB8AC3E}">
        <p14:creationId xmlns:p14="http://schemas.microsoft.com/office/powerpoint/2010/main" val="2082250229"/>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7" name="Picture Placeholder 3"/>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5" name="Picture Placeholder 5"/>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pic>
        <p:nvPicPr>
          <p:cNvPr id="16" name="Graphic 5" descr="Minnesota Logo">
            <a:extLst>
              <a:ext uri="{FF2B5EF4-FFF2-40B4-BE49-F238E27FC236}">
                <a16:creationId xmlns:a16="http://schemas.microsoft.com/office/drawing/2014/main" id="{83A023DC-EBFF-4C0E-B504-000BDCFCC5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42763675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chemeClr val="bg1"/>
        </a:soli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6449201A-9881-4BD5-9EDB-134148F796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3" name="Title 2">
            <a:extLst>
              <a:ext uri="{FF2B5EF4-FFF2-40B4-BE49-F238E27FC236}">
                <a16:creationId xmlns:a16="http://schemas.microsoft.com/office/drawing/2014/main" id="{0B050E54-664D-466A-8DB7-324C516C8039}"/>
              </a:ext>
            </a:extLst>
          </p:cNvPr>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4" name="Text Placeholder 3">
            <a:extLst>
              <a:ext uri="{FF2B5EF4-FFF2-40B4-BE49-F238E27FC236}">
                <a16:creationId xmlns:a16="http://schemas.microsoft.com/office/drawing/2014/main" id="{1906A78E-2FCE-427D-98A4-31316D7752E2}"/>
              </a:ext>
            </a:extLst>
          </p:cNvPr>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53966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Teal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28F32915-284F-4F48-8220-F8136AD1F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23297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Minimal (Blue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a:t>“Click to add quote.”</a:t>
            </a:r>
          </a:p>
        </p:txBody>
      </p:sp>
      <p:sp>
        <p:nvSpPr>
          <p:cNvPr id="8" name="Text Placeholder 3"/>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57553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Minimal (Teal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71113A8F-A3E6-4773-A564-980D4D0C4F53}"/>
              </a:ext>
            </a:extLst>
          </p:cNvPr>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a:t>“Click to add quote.”</a:t>
            </a:r>
          </a:p>
        </p:txBody>
      </p:sp>
      <p:sp>
        <p:nvSpPr>
          <p:cNvPr id="13" name="Text Placeholder 3">
            <a:extLst>
              <a:ext uri="{FF2B5EF4-FFF2-40B4-BE49-F238E27FC236}">
                <a16:creationId xmlns:a16="http://schemas.microsoft.com/office/drawing/2014/main" id="{DA8B1812-DAFE-4A6A-B301-7770908A2BD8}"/>
              </a:ext>
            </a:extLst>
          </p:cNvPr>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64035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ighlight">
    <p:bg bwMode="black">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C1F7E9D-0503-4BE4-8143-B788D47265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3305909" y="633187"/>
            <a:ext cx="5580183" cy="808751"/>
          </a:xfrm>
        </p:spPr>
        <p:txBody>
          <a:bodyPr>
            <a:noAutofit/>
          </a:bodyPr>
          <a:lstStyle>
            <a:lvl1pPr marL="0" marR="0" indent="0" algn="ctr" defTabSz="914400" rtl="0" eaLnBrk="1" fontAlgn="auto" latinLnBrk="0" hangingPunct="1">
              <a:lnSpc>
                <a:spcPct val="100000"/>
              </a:lnSpc>
              <a:spcBef>
                <a:spcPts val="0"/>
              </a:spcBef>
              <a:spcAft>
                <a:spcPts val="0"/>
              </a:spcAft>
              <a:buClrTx/>
              <a:buSzTx/>
              <a:buFontTx/>
              <a:buNone/>
              <a:tabLst/>
              <a:defRPr sz="5000" b="0" baseline="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t>Click to add title</a:t>
            </a:r>
            <a:endParaRPr kumimoji="0" lang="en-US" sz="3000" b="1" i="0" u="none" strike="noStrike" kern="1200" cap="none" spc="0" normalizeH="0" baseline="0" noProof="0">
              <a:ln>
                <a:noFill/>
              </a:ln>
              <a:solidFill>
                <a:srgbClr val="FFFFFF"/>
              </a:solidFill>
              <a:effectLst/>
              <a:uLnTx/>
              <a:uFillTx/>
              <a:latin typeface="+mj-lt"/>
              <a:ea typeface="+mn-ea"/>
              <a:cs typeface="+mn-cs"/>
            </a:endParaRPr>
          </a:p>
        </p:txBody>
      </p:sp>
      <p:sp>
        <p:nvSpPr>
          <p:cNvPr id="3" name="Text Placeholder 3">
            <a:extLst>
              <a:ext uri="{FF2B5EF4-FFF2-40B4-BE49-F238E27FC236}">
                <a16:creationId xmlns:a16="http://schemas.microsoft.com/office/drawing/2014/main" id="{41562BBE-B5B7-42B5-8ABD-CE74CD647F22}"/>
              </a:ext>
            </a:extLst>
          </p:cNvPr>
          <p:cNvSpPr>
            <a:spLocks noGrp="1"/>
          </p:cNvSpPr>
          <p:nvPr>
            <p:ph type="body" sz="quarter" idx="13"/>
          </p:nvPr>
        </p:nvSpPr>
        <p:spPr>
          <a:xfrm>
            <a:off x="1408113" y="1755775"/>
            <a:ext cx="9434512" cy="4151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418869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y the Numbers (5-Up with Icons)">
    <p:bg bwMode="gray">
      <p:bgRef idx="1001">
        <a:schemeClr val="bg1"/>
      </p:bgRef>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A5D6346A-285F-46E0-9AAB-F8F29A1C2BC6}"/>
              </a:ext>
            </a:extLst>
          </p:cNvPr>
          <p:cNvSpPr/>
          <p:nvPr userDrawn="1"/>
        </p:nvSpPr>
        <p:spPr bwMode="black">
          <a:xfrm>
            <a:off x="4060951" y="0"/>
            <a:ext cx="406399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userDrawn="1">
            <p:ph type="title" hasCustomPrompt="1"/>
          </p:nvPr>
        </p:nvSpPr>
        <p:spPr bwMode="white">
          <a:xfrm>
            <a:off x="4325757" y="363682"/>
            <a:ext cx="3531339" cy="2809009"/>
          </a:xfrm>
          <a:noFill/>
        </p:spPr>
        <p:txBody>
          <a:bodyPr lIns="0" rIns="0">
            <a:normAutofit/>
          </a:bodyPr>
          <a:lstStyle>
            <a:lvl1pPr algn="ctr">
              <a:defRPr sz="3600">
                <a:solidFill>
                  <a:schemeClr val="bg1"/>
                </a:solidFill>
              </a:defRPr>
            </a:lvl1pPr>
          </a:lstStyle>
          <a:p>
            <a:r>
              <a:rPr lang="en-US"/>
              <a:t>Click to add title</a:t>
            </a:r>
          </a:p>
        </p:txBody>
      </p:sp>
      <p:sp>
        <p:nvSpPr>
          <p:cNvPr id="18" name="Rectangle 3">
            <a:extLst>
              <a:ext uri="{FF2B5EF4-FFF2-40B4-BE49-F238E27FC236}">
                <a16:creationId xmlns:a16="http://schemas.microsoft.com/office/drawing/2014/main" id="{8B1D6FB0-3CFA-4F98-9E32-13372A146E50}"/>
              </a:ext>
            </a:extLst>
          </p:cNvPr>
          <p:cNvSpPr/>
          <p:nvPr userDrawn="1"/>
        </p:nvSpPr>
        <p:spPr>
          <a:xfrm>
            <a:off x="-3048"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4">
            <a:extLst>
              <a:ext uri="{FF2B5EF4-FFF2-40B4-BE49-F238E27FC236}">
                <a16:creationId xmlns:a16="http://schemas.microsoft.com/office/drawing/2014/main" id="{91253B02-FE9E-42BD-9273-EB07447C42F2}"/>
              </a:ext>
            </a:extLst>
          </p:cNvPr>
          <p:cNvSpPr/>
          <p:nvPr userDrawn="1"/>
        </p:nvSpPr>
        <p:spPr>
          <a:xfrm>
            <a:off x="8124953"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5">
            <a:extLst>
              <a:ext uri="{FF2B5EF4-FFF2-40B4-BE49-F238E27FC236}">
                <a16:creationId xmlns:a16="http://schemas.microsoft.com/office/drawing/2014/main" id="{FA95525E-0F0F-42A1-814D-8A0F5F6C9504}"/>
              </a:ext>
            </a:extLst>
          </p:cNvPr>
          <p:cNvSpPr/>
          <p:nvPr userDrawn="1"/>
        </p:nvSpPr>
        <p:spPr>
          <a:xfrm>
            <a:off x="0"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E2F620B4-FC61-4BCB-BFAB-5DAE7EDBC3A1}"/>
              </a:ext>
            </a:extLst>
          </p:cNvPr>
          <p:cNvSpPr/>
          <p:nvPr userDrawn="1"/>
        </p:nvSpPr>
        <p:spPr>
          <a:xfrm>
            <a:off x="4063999" y="342900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6D8EBE3F-0971-43E7-9934-99422D606481}"/>
              </a:ext>
            </a:extLst>
          </p:cNvPr>
          <p:cNvSpPr/>
          <p:nvPr userDrawn="1"/>
        </p:nvSpPr>
        <p:spPr>
          <a:xfrm>
            <a:off x="8128001"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8">
            <a:extLst>
              <a:ext uri="{FF2B5EF4-FFF2-40B4-BE49-F238E27FC236}">
                <a16:creationId xmlns:a16="http://schemas.microsoft.com/office/drawing/2014/main" id="{D8DD7EF7-A01F-4BC7-80C9-B7ED221F6395}"/>
              </a:ext>
            </a:extLst>
          </p:cNvPr>
          <p:cNvSpPr>
            <a:spLocks noGrp="1"/>
          </p:cNvSpPr>
          <p:nvPr>
            <p:ph type="pic" sz="quarter" idx="13" hasCustomPrompt="1"/>
          </p:nvPr>
        </p:nvSpPr>
        <p:spPr bwMode="gray">
          <a:xfrm>
            <a:off x="1565351" y="347961"/>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3" name="Content Placeholder 9"/>
          <p:cNvSpPr>
            <a:spLocks noGrp="1"/>
          </p:cNvSpPr>
          <p:nvPr userDrawn="1">
            <p:ph idx="1" hasCustomPrompt="1"/>
          </p:nvPr>
        </p:nvSpPr>
        <p:spPr bwMode="gray">
          <a:xfrm>
            <a:off x="360218" y="1683143"/>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9" name="Picture Placeholder 10">
            <a:extLst>
              <a:ext uri="{FF2B5EF4-FFF2-40B4-BE49-F238E27FC236}">
                <a16:creationId xmlns:a16="http://schemas.microsoft.com/office/drawing/2014/main" id="{D04436AB-D3A4-4BCB-A795-5F8437FE2E86}"/>
              </a:ext>
            </a:extLst>
          </p:cNvPr>
          <p:cNvSpPr>
            <a:spLocks noGrp="1"/>
          </p:cNvSpPr>
          <p:nvPr>
            <p:ph type="pic" sz="quarter" idx="21" hasCustomPrompt="1"/>
          </p:nvPr>
        </p:nvSpPr>
        <p:spPr bwMode="gray">
          <a:xfrm>
            <a:off x="9668035" y="293132"/>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8" name="Content Placeholder 11">
            <a:extLst>
              <a:ext uri="{FF2B5EF4-FFF2-40B4-BE49-F238E27FC236}">
                <a16:creationId xmlns:a16="http://schemas.microsoft.com/office/drawing/2014/main" id="{6F9304B1-6B55-4695-943B-30DD680AEE6A}"/>
              </a:ext>
            </a:extLst>
          </p:cNvPr>
          <p:cNvSpPr>
            <a:spLocks noGrp="1"/>
          </p:cNvSpPr>
          <p:nvPr>
            <p:ph idx="20" hasCustomPrompt="1"/>
          </p:nvPr>
        </p:nvSpPr>
        <p:spPr bwMode="gray">
          <a:xfrm>
            <a:off x="8462902" y="1628314"/>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3" name="Picture Placeholder 12">
            <a:extLst>
              <a:ext uri="{FF2B5EF4-FFF2-40B4-BE49-F238E27FC236}">
                <a16:creationId xmlns:a16="http://schemas.microsoft.com/office/drawing/2014/main" id="{B28D5B16-4425-46F4-9F63-B46F36029402}"/>
              </a:ext>
            </a:extLst>
          </p:cNvPr>
          <p:cNvSpPr>
            <a:spLocks noGrp="1"/>
          </p:cNvSpPr>
          <p:nvPr>
            <p:ph type="pic" sz="quarter" idx="15" hasCustomPrompt="1"/>
          </p:nvPr>
        </p:nvSpPr>
        <p:spPr bwMode="gray">
          <a:xfrm>
            <a:off x="1565351"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2" name="Content Placeholder 13">
            <a:extLst>
              <a:ext uri="{FF2B5EF4-FFF2-40B4-BE49-F238E27FC236}">
                <a16:creationId xmlns:a16="http://schemas.microsoft.com/office/drawing/2014/main" id="{AD263849-863B-4132-B6E1-C61464355379}"/>
              </a:ext>
            </a:extLst>
          </p:cNvPr>
          <p:cNvSpPr>
            <a:spLocks noGrp="1"/>
          </p:cNvSpPr>
          <p:nvPr>
            <p:ph idx="14" hasCustomPrompt="1"/>
          </p:nvPr>
        </p:nvSpPr>
        <p:spPr bwMode="gray">
          <a:xfrm>
            <a:off x="360218"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5" name="Picture Placeholder 14">
            <a:extLst>
              <a:ext uri="{FF2B5EF4-FFF2-40B4-BE49-F238E27FC236}">
                <a16:creationId xmlns:a16="http://schemas.microsoft.com/office/drawing/2014/main" id="{2CE6DAA4-2E97-4817-A549-1F198B25D71D}"/>
              </a:ext>
            </a:extLst>
          </p:cNvPr>
          <p:cNvSpPr>
            <a:spLocks noGrp="1"/>
          </p:cNvSpPr>
          <p:nvPr>
            <p:ph type="pic" sz="quarter" idx="17" hasCustomPrompt="1"/>
          </p:nvPr>
        </p:nvSpPr>
        <p:spPr bwMode="gray">
          <a:xfrm>
            <a:off x="5610137"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4" name="Content Placeholder 15">
            <a:extLst>
              <a:ext uri="{FF2B5EF4-FFF2-40B4-BE49-F238E27FC236}">
                <a16:creationId xmlns:a16="http://schemas.microsoft.com/office/drawing/2014/main" id="{5B029AC8-AE17-421E-A0F3-247B7315CD29}"/>
              </a:ext>
            </a:extLst>
          </p:cNvPr>
          <p:cNvSpPr>
            <a:spLocks noGrp="1"/>
          </p:cNvSpPr>
          <p:nvPr>
            <p:ph idx="16" hasCustomPrompt="1"/>
          </p:nvPr>
        </p:nvSpPr>
        <p:spPr bwMode="gray">
          <a:xfrm>
            <a:off x="4405004"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7" name="Picture Placeholder 16">
            <a:extLst>
              <a:ext uri="{FF2B5EF4-FFF2-40B4-BE49-F238E27FC236}">
                <a16:creationId xmlns:a16="http://schemas.microsoft.com/office/drawing/2014/main" id="{F2965326-2267-4131-8529-A5DD17D8D70A}"/>
              </a:ext>
            </a:extLst>
          </p:cNvPr>
          <p:cNvSpPr>
            <a:spLocks noGrp="1"/>
          </p:cNvSpPr>
          <p:nvPr>
            <p:ph type="pic" sz="quarter" idx="19" hasCustomPrompt="1"/>
          </p:nvPr>
        </p:nvSpPr>
        <p:spPr bwMode="gray">
          <a:xfrm>
            <a:off x="9668035"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6" name="Content Placeholder 17">
            <a:extLst>
              <a:ext uri="{FF2B5EF4-FFF2-40B4-BE49-F238E27FC236}">
                <a16:creationId xmlns:a16="http://schemas.microsoft.com/office/drawing/2014/main" id="{69D189A1-22A5-49F4-835C-1A0417D045F6}"/>
              </a:ext>
            </a:extLst>
          </p:cNvPr>
          <p:cNvSpPr>
            <a:spLocks noGrp="1"/>
          </p:cNvSpPr>
          <p:nvPr>
            <p:ph idx="18" hasCustomPrompt="1"/>
          </p:nvPr>
        </p:nvSpPr>
        <p:spPr bwMode="gray">
          <a:xfrm>
            <a:off x="8462902"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6" name="Slide Number Placeholder 18"/>
          <p:cNvSpPr>
            <a:spLocks noGrp="1"/>
          </p:cNvSpPr>
          <p:nvPr userDrawn="1">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36834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y the Numbers (9-Up)">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userDrawn="1">
            <p:ph type="title" hasCustomPrompt="1"/>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add title</a:t>
            </a:r>
          </a:p>
        </p:txBody>
      </p:sp>
      <p:sp>
        <p:nvSpPr>
          <p:cNvPr id="27" name="Rectangle 3">
            <a:extLst>
              <a:ext uri="{FF2B5EF4-FFF2-40B4-BE49-F238E27FC236}">
                <a16:creationId xmlns:a16="http://schemas.microsoft.com/office/drawing/2014/main" id="{47D138E0-2756-4912-9525-2DF109D30567}"/>
              </a:ext>
            </a:extLst>
          </p:cNvPr>
          <p:cNvSpPr/>
          <p:nvPr userDrawn="1"/>
        </p:nvSpPr>
        <p:spPr>
          <a:xfrm>
            <a:off x="0"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4">
            <a:extLst>
              <a:ext uri="{FF2B5EF4-FFF2-40B4-BE49-F238E27FC236}">
                <a16:creationId xmlns:a16="http://schemas.microsoft.com/office/drawing/2014/main" id="{014F3C95-F0D6-41F7-AA29-3C6EE80AEAE4}"/>
              </a:ext>
            </a:extLst>
          </p:cNvPr>
          <p:cNvSpPr/>
          <p:nvPr userDrawn="1"/>
        </p:nvSpPr>
        <p:spPr>
          <a:xfrm>
            <a:off x="4062984" y="1335281"/>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
            <a:extLst>
              <a:ext uri="{FF2B5EF4-FFF2-40B4-BE49-F238E27FC236}">
                <a16:creationId xmlns:a16="http://schemas.microsoft.com/office/drawing/2014/main" id="{C748B337-33F7-40A1-88D8-CD2BA65D869E}"/>
              </a:ext>
            </a:extLst>
          </p:cNvPr>
          <p:cNvSpPr/>
          <p:nvPr userDrawn="1"/>
        </p:nvSpPr>
        <p:spPr>
          <a:xfrm>
            <a:off x="8125968"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a:extLst>
              <a:ext uri="{FF2B5EF4-FFF2-40B4-BE49-F238E27FC236}">
                <a16:creationId xmlns:a16="http://schemas.microsoft.com/office/drawing/2014/main" id="{D5D8785B-E7B0-45E9-A241-DE133451585E}"/>
              </a:ext>
            </a:extLst>
          </p:cNvPr>
          <p:cNvSpPr/>
          <p:nvPr userDrawn="1"/>
        </p:nvSpPr>
        <p:spPr>
          <a:xfrm>
            <a:off x="0"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1B929D3F-61AE-48F2-891C-9DFD75256C6D}"/>
              </a:ext>
            </a:extLst>
          </p:cNvPr>
          <p:cNvSpPr/>
          <p:nvPr userDrawn="1"/>
        </p:nvSpPr>
        <p:spPr>
          <a:xfrm>
            <a:off x="4062984" y="3176188"/>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8">
            <a:extLst>
              <a:ext uri="{FF2B5EF4-FFF2-40B4-BE49-F238E27FC236}">
                <a16:creationId xmlns:a16="http://schemas.microsoft.com/office/drawing/2014/main" id="{B7CC1275-0931-46C8-8F97-B088A9519B1D}"/>
              </a:ext>
            </a:extLst>
          </p:cNvPr>
          <p:cNvSpPr/>
          <p:nvPr userDrawn="1"/>
        </p:nvSpPr>
        <p:spPr>
          <a:xfrm>
            <a:off x="8125968"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9">
            <a:extLst>
              <a:ext uri="{FF2B5EF4-FFF2-40B4-BE49-F238E27FC236}">
                <a16:creationId xmlns:a16="http://schemas.microsoft.com/office/drawing/2014/main" id="{330A8418-CF1B-46A4-B5BE-AFE11C079F01}"/>
              </a:ext>
            </a:extLst>
          </p:cNvPr>
          <p:cNvSpPr/>
          <p:nvPr userDrawn="1"/>
        </p:nvSpPr>
        <p:spPr>
          <a:xfrm>
            <a:off x="0" y="5017094"/>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0">
            <a:extLst>
              <a:ext uri="{FF2B5EF4-FFF2-40B4-BE49-F238E27FC236}">
                <a16:creationId xmlns:a16="http://schemas.microsoft.com/office/drawing/2014/main" id="{719FCF12-F13A-4B9B-A958-B33602A70EC2}"/>
              </a:ext>
            </a:extLst>
          </p:cNvPr>
          <p:cNvSpPr/>
          <p:nvPr userDrawn="1"/>
        </p:nvSpPr>
        <p:spPr>
          <a:xfrm>
            <a:off x="4062984" y="5017093"/>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1">
            <a:extLst>
              <a:ext uri="{FF2B5EF4-FFF2-40B4-BE49-F238E27FC236}">
                <a16:creationId xmlns:a16="http://schemas.microsoft.com/office/drawing/2014/main" id="{2C994B8F-9B33-413F-9097-B33609846937}"/>
              </a:ext>
            </a:extLst>
          </p:cNvPr>
          <p:cNvSpPr/>
          <p:nvPr userDrawn="1"/>
        </p:nvSpPr>
        <p:spPr>
          <a:xfrm>
            <a:off x="8125968" y="5017093"/>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13">
            <a:extLst>
              <a:ext uri="{FF2B5EF4-FFF2-40B4-BE49-F238E27FC236}">
                <a16:creationId xmlns:a16="http://schemas.microsoft.com/office/drawing/2014/main" id="{801AB76E-7762-46CE-9516-D338BC43BE78}"/>
              </a:ext>
            </a:extLst>
          </p:cNvPr>
          <p:cNvSpPr>
            <a:spLocks noGrp="1"/>
          </p:cNvSpPr>
          <p:nvPr>
            <p:ph type="body" sz="quarter" idx="10" hasCustomPrompt="1"/>
          </p:nvPr>
        </p:nvSpPr>
        <p:spPr>
          <a:xfrm>
            <a:off x="229362" y="1588094"/>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4" name="Text Placeholder 14">
            <a:extLst>
              <a:ext uri="{FF2B5EF4-FFF2-40B4-BE49-F238E27FC236}">
                <a16:creationId xmlns:a16="http://schemas.microsoft.com/office/drawing/2014/main" id="{DF20C971-9987-4982-B10F-B0CC4C009517}"/>
              </a:ext>
            </a:extLst>
          </p:cNvPr>
          <p:cNvSpPr>
            <a:spLocks noGrp="1"/>
          </p:cNvSpPr>
          <p:nvPr>
            <p:ph type="body" sz="quarter" idx="11" hasCustomPrompt="1"/>
          </p:nvPr>
        </p:nvSpPr>
        <p:spPr>
          <a:xfrm>
            <a:off x="430301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5" name="Text Placeholder 15">
            <a:extLst>
              <a:ext uri="{FF2B5EF4-FFF2-40B4-BE49-F238E27FC236}">
                <a16:creationId xmlns:a16="http://schemas.microsoft.com/office/drawing/2014/main" id="{345C34D9-17B4-4613-B9BD-59F326907F3D}"/>
              </a:ext>
            </a:extLst>
          </p:cNvPr>
          <p:cNvSpPr>
            <a:spLocks noGrp="1"/>
          </p:cNvSpPr>
          <p:nvPr>
            <p:ph type="body" sz="quarter" idx="12" hasCustomPrompt="1"/>
          </p:nvPr>
        </p:nvSpPr>
        <p:spPr>
          <a:xfrm>
            <a:off x="836066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6" name="Text Placeholder 16">
            <a:extLst>
              <a:ext uri="{FF2B5EF4-FFF2-40B4-BE49-F238E27FC236}">
                <a16:creationId xmlns:a16="http://schemas.microsoft.com/office/drawing/2014/main" id="{A1AA7C28-B086-407F-8AF1-4301768182DD}"/>
              </a:ext>
            </a:extLst>
          </p:cNvPr>
          <p:cNvSpPr>
            <a:spLocks noGrp="1"/>
          </p:cNvSpPr>
          <p:nvPr>
            <p:ph type="body" sz="quarter" idx="13" hasCustomPrompt="1"/>
          </p:nvPr>
        </p:nvSpPr>
        <p:spPr>
          <a:xfrm>
            <a:off x="229362" y="3447161"/>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7" name="Text Placeholder 17">
            <a:extLst>
              <a:ext uri="{FF2B5EF4-FFF2-40B4-BE49-F238E27FC236}">
                <a16:creationId xmlns:a16="http://schemas.microsoft.com/office/drawing/2014/main" id="{D76E17B9-0002-44B8-AF7E-8969D01E0AA6}"/>
              </a:ext>
            </a:extLst>
          </p:cNvPr>
          <p:cNvSpPr>
            <a:spLocks noGrp="1"/>
          </p:cNvSpPr>
          <p:nvPr>
            <p:ph type="body" sz="quarter" idx="14" hasCustomPrompt="1"/>
          </p:nvPr>
        </p:nvSpPr>
        <p:spPr>
          <a:xfrm>
            <a:off x="430301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8" name="Text Placeholder 18">
            <a:extLst>
              <a:ext uri="{FF2B5EF4-FFF2-40B4-BE49-F238E27FC236}">
                <a16:creationId xmlns:a16="http://schemas.microsoft.com/office/drawing/2014/main" id="{B3D2B886-4EAE-44EA-AE7C-F3ADDAF4FAC2}"/>
              </a:ext>
            </a:extLst>
          </p:cNvPr>
          <p:cNvSpPr>
            <a:spLocks noGrp="1"/>
          </p:cNvSpPr>
          <p:nvPr>
            <p:ph type="body" sz="quarter" idx="15" hasCustomPrompt="1"/>
          </p:nvPr>
        </p:nvSpPr>
        <p:spPr>
          <a:xfrm>
            <a:off x="836066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9" name="Text Placeholder 19">
            <a:extLst>
              <a:ext uri="{FF2B5EF4-FFF2-40B4-BE49-F238E27FC236}">
                <a16:creationId xmlns:a16="http://schemas.microsoft.com/office/drawing/2014/main" id="{2DDB0377-5DDF-4FE6-AC8F-55DC93331053}"/>
              </a:ext>
            </a:extLst>
          </p:cNvPr>
          <p:cNvSpPr>
            <a:spLocks noGrp="1"/>
          </p:cNvSpPr>
          <p:nvPr>
            <p:ph type="body" sz="quarter" idx="16" hasCustomPrompt="1"/>
          </p:nvPr>
        </p:nvSpPr>
        <p:spPr>
          <a:xfrm>
            <a:off x="229362" y="5242666"/>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60" name="Text Placeholder 20">
            <a:extLst>
              <a:ext uri="{FF2B5EF4-FFF2-40B4-BE49-F238E27FC236}">
                <a16:creationId xmlns:a16="http://schemas.microsoft.com/office/drawing/2014/main" id="{3FB77825-C8FD-42A1-8FA6-A3FE7450E669}"/>
              </a:ext>
            </a:extLst>
          </p:cNvPr>
          <p:cNvSpPr>
            <a:spLocks noGrp="1"/>
          </p:cNvSpPr>
          <p:nvPr>
            <p:ph type="body" sz="quarter" idx="17" hasCustomPrompt="1"/>
          </p:nvPr>
        </p:nvSpPr>
        <p:spPr>
          <a:xfrm>
            <a:off x="430301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61" name="Text Placeholder 21">
            <a:extLst>
              <a:ext uri="{FF2B5EF4-FFF2-40B4-BE49-F238E27FC236}">
                <a16:creationId xmlns:a16="http://schemas.microsoft.com/office/drawing/2014/main" id="{494D3609-5A57-469E-BBF2-662F0C4358D6}"/>
              </a:ext>
            </a:extLst>
          </p:cNvPr>
          <p:cNvSpPr>
            <a:spLocks noGrp="1"/>
          </p:cNvSpPr>
          <p:nvPr>
            <p:ph type="body" sz="quarter" idx="18" hasCustomPrompt="1"/>
          </p:nvPr>
        </p:nvSpPr>
        <p:spPr>
          <a:xfrm>
            <a:off x="836066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Tree>
    <p:extLst>
      <p:ext uri="{BB962C8B-B14F-4D97-AF65-F5344CB8AC3E}">
        <p14:creationId xmlns:p14="http://schemas.microsoft.com/office/powerpoint/2010/main" val="991484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B90B5-0ADD-4FAB-AAA7-60B10917D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253" y="-1"/>
            <a:ext cx="10876547" cy="6852225"/>
          </a:xfrm>
          <a:prstGeom prst="rect">
            <a:avLst/>
          </a:prstGeom>
        </p:spPr>
      </p:pic>
      <p:sp>
        <p:nvSpPr>
          <p:cNvPr id="13" name="Title 1">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908884" y="2376739"/>
            <a:ext cx="2088682" cy="2098744"/>
          </a:xfrm>
          <a:prstGeom prst="ellipse">
            <a:avLst/>
          </a:prstGeom>
          <a:noFill/>
        </p:spPr>
        <p:txBody>
          <a:bodyPr lIns="0" rIns="0">
            <a:normAutofit/>
          </a:bodyPr>
          <a:lstStyle>
            <a:lvl1pPr algn="ctr">
              <a:defRPr sz="2500">
                <a:solidFill>
                  <a:schemeClr val="tx1"/>
                </a:solidFill>
              </a:defRPr>
            </a:lvl1pPr>
          </a:lstStyle>
          <a:p>
            <a:r>
              <a:rPr lang="en-US"/>
              <a:t>Click to add title</a:t>
            </a:r>
          </a:p>
        </p:txBody>
      </p:sp>
      <p:sp>
        <p:nvSpPr>
          <p:cNvPr id="17" name="Content Placeholder 2">
            <a:extLst>
              <a:ext uri="{FF2B5EF4-FFF2-40B4-BE49-F238E27FC236}">
                <a16:creationId xmlns:a16="http://schemas.microsoft.com/office/drawing/2014/main" id="{94026A8F-5767-4C60-A899-B201C4472978}"/>
              </a:ext>
            </a:extLst>
          </p:cNvPr>
          <p:cNvSpPr>
            <a:spLocks noGrp="1"/>
          </p:cNvSpPr>
          <p:nvPr>
            <p:ph sz="quarter" idx="17" hasCustomPrompt="1"/>
          </p:nvPr>
        </p:nvSpPr>
        <p:spPr>
          <a:xfrm>
            <a:off x="477838" y="452438"/>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9" name="Picture Placeholder 3">
            <a:extLst>
              <a:ext uri="{FF2B5EF4-FFF2-40B4-BE49-F238E27FC236}">
                <a16:creationId xmlns:a16="http://schemas.microsoft.com/office/drawing/2014/main" id="{15A3E4B8-CACE-4AB4-A8FC-7AEF75EDAF39}"/>
              </a:ext>
            </a:extLst>
          </p:cNvPr>
          <p:cNvSpPr>
            <a:spLocks noGrp="1"/>
          </p:cNvSpPr>
          <p:nvPr>
            <p:ph type="pic" sz="quarter" idx="13" hasCustomPrompt="1"/>
          </p:nvPr>
        </p:nvSpPr>
        <p:spPr bwMode="gray">
          <a:xfrm>
            <a:off x="3561365" y="1125505"/>
            <a:ext cx="1135062" cy="1136650"/>
          </a:xfrm>
        </p:spPr>
        <p:txBody>
          <a:bodyPr>
            <a:normAutofit/>
          </a:bodyPr>
          <a:lstStyle>
            <a:lvl1pPr marL="0" indent="0" algn="ctr">
              <a:buNone/>
              <a:defRPr sz="1500"/>
            </a:lvl1pPr>
          </a:lstStyle>
          <a:p>
            <a:r>
              <a:rPr lang="en-US"/>
              <a:t>Icon</a:t>
            </a:r>
          </a:p>
        </p:txBody>
      </p:sp>
      <p:sp>
        <p:nvSpPr>
          <p:cNvPr id="18" name="Content Placeholder 4">
            <a:extLst>
              <a:ext uri="{FF2B5EF4-FFF2-40B4-BE49-F238E27FC236}">
                <a16:creationId xmlns:a16="http://schemas.microsoft.com/office/drawing/2014/main" id="{032A610F-10B9-4A8A-83D5-C97FF538D359}"/>
              </a:ext>
            </a:extLst>
          </p:cNvPr>
          <p:cNvSpPr>
            <a:spLocks noGrp="1"/>
          </p:cNvSpPr>
          <p:nvPr>
            <p:ph sz="quarter" idx="18" hasCustomPrompt="1"/>
          </p:nvPr>
        </p:nvSpPr>
        <p:spPr>
          <a:xfrm>
            <a:off x="8776001" y="450884"/>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0" name="Picture Placeholder 5">
            <a:extLst>
              <a:ext uri="{FF2B5EF4-FFF2-40B4-BE49-F238E27FC236}">
                <a16:creationId xmlns:a16="http://schemas.microsoft.com/office/drawing/2014/main" id="{EA34264D-D28C-49EA-828E-9A4D4603A2CB}"/>
              </a:ext>
            </a:extLst>
          </p:cNvPr>
          <p:cNvSpPr>
            <a:spLocks noGrp="1"/>
          </p:cNvSpPr>
          <p:nvPr>
            <p:ph type="pic" sz="quarter" idx="14" hasCustomPrompt="1"/>
          </p:nvPr>
        </p:nvSpPr>
        <p:spPr bwMode="gray">
          <a:xfrm>
            <a:off x="7251508" y="1125505"/>
            <a:ext cx="1135062" cy="1136650"/>
          </a:xfrm>
        </p:spPr>
        <p:txBody>
          <a:bodyPr>
            <a:normAutofit/>
          </a:bodyPr>
          <a:lstStyle>
            <a:lvl1pPr marL="0" indent="0" algn="ctr">
              <a:buNone/>
              <a:defRPr sz="1500"/>
            </a:lvl1pPr>
          </a:lstStyle>
          <a:p>
            <a:r>
              <a:rPr lang="en-US"/>
              <a:t>Icon</a:t>
            </a:r>
          </a:p>
        </p:txBody>
      </p:sp>
      <p:sp>
        <p:nvSpPr>
          <p:cNvPr id="19" name="Content Placeholder 6">
            <a:extLst>
              <a:ext uri="{FF2B5EF4-FFF2-40B4-BE49-F238E27FC236}">
                <a16:creationId xmlns:a16="http://schemas.microsoft.com/office/drawing/2014/main" id="{15663BA5-2702-4695-9A70-94EAAC588296}"/>
              </a:ext>
            </a:extLst>
          </p:cNvPr>
          <p:cNvSpPr>
            <a:spLocks noGrp="1"/>
          </p:cNvSpPr>
          <p:nvPr>
            <p:ph sz="quarter" idx="19" hasCustomPrompt="1"/>
          </p:nvPr>
        </p:nvSpPr>
        <p:spPr>
          <a:xfrm>
            <a:off x="477253" y="3743578"/>
            <a:ext cx="2746375" cy="2612772"/>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1" name="Picture Placeholder 7">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3561365" y="4595846"/>
            <a:ext cx="1135062" cy="1136650"/>
          </a:xfrm>
        </p:spPr>
        <p:txBody>
          <a:bodyPr>
            <a:normAutofit/>
          </a:bodyPr>
          <a:lstStyle>
            <a:lvl1pPr marL="0" indent="0" algn="ctr">
              <a:buNone/>
              <a:defRPr sz="1500"/>
            </a:lvl1pPr>
          </a:lstStyle>
          <a:p>
            <a:r>
              <a:rPr lang="en-US"/>
              <a:t>Icon</a:t>
            </a:r>
          </a:p>
        </p:txBody>
      </p:sp>
      <p:sp>
        <p:nvSpPr>
          <p:cNvPr id="20" name="Content Placeholder 8">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8775416" y="3742023"/>
            <a:ext cx="2746375" cy="2612773"/>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2" name="Picture Placeholder 9">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7251508" y="4595846"/>
            <a:ext cx="1135062" cy="1136650"/>
          </a:xfrm>
        </p:spPr>
        <p:txBody>
          <a:bodyPr>
            <a:normAutofit/>
          </a:bodyPr>
          <a:lstStyle>
            <a:lvl1pPr marL="0" indent="0" algn="ctr">
              <a:buNone/>
              <a:defRPr sz="1500"/>
            </a:lvl1pPr>
          </a:lstStyle>
          <a:p>
            <a:r>
              <a:rPr lang="en-US"/>
              <a:t>Icon</a:t>
            </a:r>
          </a:p>
        </p:txBody>
      </p:sp>
      <p:sp>
        <p:nvSpPr>
          <p:cNvPr id="3" name="Date Placeholder 10">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6/29/2022</a:t>
            </a:fld>
            <a:endParaRPr lang="en-US"/>
          </a:p>
        </p:txBody>
      </p:sp>
      <p:sp>
        <p:nvSpPr>
          <p:cNvPr id="4" name="Footer Placeholder 11">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health.state.mn.us</a:t>
            </a:r>
          </a:p>
        </p:txBody>
      </p:sp>
      <p:sp>
        <p:nvSpPr>
          <p:cNvPr id="5" name="Slide Number Placeholder 12">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5976539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pic>
        <p:nvPicPr>
          <p:cNvPr id="6" name="Picture 1" descr="Shape&#10;&#10;Description automatically generated">
            <a:extLst>
              <a:ext uri="{FF2B5EF4-FFF2-40B4-BE49-F238E27FC236}">
                <a16:creationId xmlns:a16="http://schemas.microsoft.com/office/drawing/2014/main" id="{58A98041-598A-4B86-A4FE-CE64268EA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850440" y="401352"/>
            <a:ext cx="8467375" cy="5571533"/>
          </a:xfrm>
          <a:prstGeom prst="rect">
            <a:avLst/>
          </a:prstGeom>
        </p:spPr>
      </p:pic>
      <p:sp>
        <p:nvSpPr>
          <p:cNvPr id="13" name="Title 2">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433862" y="1550632"/>
            <a:ext cx="3268003" cy="3272972"/>
          </a:xfrm>
          <a:prstGeom prst="ellipse">
            <a:avLst/>
          </a:prstGeom>
          <a:noFill/>
        </p:spPr>
        <p:txBody>
          <a:bodyPr lIns="0" rIns="0">
            <a:normAutofit/>
          </a:bodyPr>
          <a:lstStyle>
            <a:lvl1pPr algn="ctr">
              <a:defRPr sz="3600">
                <a:solidFill>
                  <a:schemeClr val="tx1"/>
                </a:solidFill>
              </a:defRPr>
            </a:lvl1pPr>
          </a:lstStyle>
          <a:p>
            <a:r>
              <a:rPr lang="en-US"/>
              <a:t>Click to add title</a:t>
            </a:r>
          </a:p>
        </p:txBody>
      </p:sp>
      <p:sp>
        <p:nvSpPr>
          <p:cNvPr id="11" name="Picture Placeholder 3">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1357005" y="1344489"/>
            <a:ext cx="1135062" cy="1136650"/>
          </a:xfrm>
        </p:spPr>
        <p:txBody>
          <a:bodyPr>
            <a:normAutofit/>
          </a:bodyPr>
          <a:lstStyle>
            <a:lvl1pPr marL="0" indent="0" algn="ctr">
              <a:buNone/>
              <a:defRPr sz="1500"/>
            </a:lvl1pPr>
          </a:lstStyle>
          <a:p>
            <a:r>
              <a:rPr lang="en-US"/>
              <a:t>Icon</a:t>
            </a:r>
          </a:p>
        </p:txBody>
      </p:sp>
      <p:sp>
        <p:nvSpPr>
          <p:cNvPr id="20" name="Content Placeholder 4">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555802" y="2718639"/>
            <a:ext cx="2746375" cy="3300984"/>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2" name="Picture Placeholder 5">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9581072" y="401352"/>
            <a:ext cx="1135062" cy="1136650"/>
          </a:xfrm>
        </p:spPr>
        <p:txBody>
          <a:bodyPr>
            <a:normAutofit/>
          </a:bodyPr>
          <a:lstStyle>
            <a:lvl1pPr marL="0" indent="0" algn="ctr">
              <a:buNone/>
              <a:defRPr sz="1500"/>
            </a:lvl1pPr>
          </a:lstStyle>
          <a:p>
            <a:r>
              <a:rPr lang="en-US"/>
              <a:t>Icon</a:t>
            </a:r>
          </a:p>
        </p:txBody>
      </p:sp>
      <p:sp>
        <p:nvSpPr>
          <p:cNvPr id="14" name="Content Placeholder 6">
            <a:extLst>
              <a:ext uri="{FF2B5EF4-FFF2-40B4-BE49-F238E27FC236}">
                <a16:creationId xmlns:a16="http://schemas.microsoft.com/office/drawing/2014/main" id="{70EA3296-E774-4946-8E91-E5BC0EDF7F5C}"/>
              </a:ext>
            </a:extLst>
          </p:cNvPr>
          <p:cNvSpPr>
            <a:spLocks noGrp="1"/>
          </p:cNvSpPr>
          <p:nvPr>
            <p:ph sz="quarter" idx="21" hasCustomPrompt="1"/>
          </p:nvPr>
        </p:nvSpPr>
        <p:spPr>
          <a:xfrm>
            <a:off x="8742872" y="1788132"/>
            <a:ext cx="2811462" cy="3300014"/>
          </a:xfrm>
        </p:spPr>
        <p:txBody>
          <a:bodyPr/>
          <a:lstStyle>
            <a:lvl1pPr marL="0" indent="0">
              <a:buNone/>
              <a:defRPr b="1"/>
            </a:lvl1pPr>
            <a:lvl2pPr marL="346075" indent="-228600">
              <a:defRPr/>
            </a:lvl2pPr>
          </a:lstStyle>
          <a:p>
            <a:pPr lvl="0"/>
            <a:r>
              <a:rPr lang="en-US"/>
              <a:t>Click to add text</a:t>
            </a:r>
          </a:p>
          <a:p>
            <a:pPr lvl="1"/>
            <a:r>
              <a:rPr lang="en-US"/>
              <a:t>Item one</a:t>
            </a:r>
          </a:p>
          <a:p>
            <a:pPr lvl="1"/>
            <a:r>
              <a:rPr lang="en-US"/>
              <a:t>Item two</a:t>
            </a:r>
          </a:p>
          <a:p>
            <a:pPr lvl="1"/>
            <a:r>
              <a:rPr lang="en-US"/>
              <a:t>Item three</a:t>
            </a:r>
          </a:p>
        </p:txBody>
      </p:sp>
      <p:sp>
        <p:nvSpPr>
          <p:cNvPr id="3" name="Date Placeholder 7">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6/29/2022</a:t>
            </a:fld>
            <a:endParaRPr lang="en-US"/>
          </a:p>
        </p:txBody>
      </p:sp>
      <p:sp>
        <p:nvSpPr>
          <p:cNvPr id="4" name="Footer Placeholder 8">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health.state.mn.us</a:t>
            </a:r>
          </a:p>
        </p:txBody>
      </p:sp>
      <p:sp>
        <p:nvSpPr>
          <p:cNvPr id="5" name="Slide Number Placeholder 9">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287693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normAutofit/>
          </a:bodyPr>
          <a:lstStyle>
            <a:lvl1pPr>
              <a:buClr>
                <a:schemeClr val="accent1"/>
              </a:buClr>
              <a:defRPr sz="2800"/>
            </a:lvl1pPr>
            <a:lvl2pPr>
              <a:buClr>
                <a:schemeClr val="accent1"/>
              </a:buClr>
              <a:defRPr sz="2400"/>
            </a:lvl2pPr>
            <a:lvl3pPr>
              <a:buClr>
                <a:schemeClr val="accent1"/>
              </a:buClr>
              <a:defRPr sz="1800"/>
            </a:lvl3pPr>
            <a:lvl4pPr>
              <a:buClr>
                <a:schemeClr val="accent1"/>
              </a:buClr>
              <a:defRPr sz="1800"/>
            </a:lvl4pPr>
            <a:lvl5pPr>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5" descr="Minnesota Logo">
            <a:extLst>
              <a:ext uri="{FF2B5EF4-FFF2-40B4-BE49-F238E27FC236}">
                <a16:creationId xmlns:a16="http://schemas.microsoft.com/office/drawing/2014/main" id="{BD2F7798-0DD6-4C6D-B4C0-947779FBCA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35324997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 Up Pictures and Text">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2820924"/>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2821051"/>
            <a:ext cx="10515600" cy="1216025"/>
          </a:xfrm>
          <a:noFill/>
        </p:spPr>
        <p:txBody>
          <a:bodyPr lIns="0" rIns="0">
            <a:normAutofit/>
          </a:bodyPr>
          <a:lstStyle>
            <a:lvl1pPr algn="ctr">
              <a:defRPr sz="3600">
                <a:solidFill>
                  <a:schemeClr val="bg1"/>
                </a:solidFill>
              </a:defRPr>
            </a:lvl1pPr>
          </a:lstStyle>
          <a:p>
            <a:r>
              <a:rPr lang="en-US"/>
              <a:t>Click to add title</a:t>
            </a:r>
          </a:p>
        </p:txBody>
      </p:sp>
      <p:sp>
        <p:nvSpPr>
          <p:cNvPr id="2" name="Rectangle 3">
            <a:extLst>
              <a:ext uri="{FF2B5EF4-FFF2-40B4-BE49-F238E27FC236}">
                <a16:creationId xmlns:a16="http://schemas.microsoft.com/office/drawing/2014/main" id="{BD162C60-CB96-4A1A-A18D-22B32089E235}"/>
              </a:ext>
            </a:extLst>
          </p:cNvPr>
          <p:cNvSpPr/>
          <p:nvPr userDrawn="1"/>
        </p:nvSpPr>
        <p:spPr>
          <a:xfrm>
            <a:off x="1"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
            <a:extLst>
              <a:ext uri="{FF2B5EF4-FFF2-40B4-BE49-F238E27FC236}">
                <a16:creationId xmlns:a16="http://schemas.microsoft.com/office/drawing/2014/main" id="{0B3DCC4C-18F1-44A1-83F2-567249ACDEF1}"/>
              </a:ext>
            </a:extLst>
          </p:cNvPr>
          <p:cNvSpPr/>
          <p:nvPr userDrawn="1"/>
        </p:nvSpPr>
        <p:spPr>
          <a:xfrm>
            <a:off x="4877349"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5">
            <a:extLst>
              <a:ext uri="{FF2B5EF4-FFF2-40B4-BE49-F238E27FC236}">
                <a16:creationId xmlns:a16="http://schemas.microsoft.com/office/drawing/2014/main" id="{8CF2B0C9-EA38-4390-A84A-EBCFEDC0AAE5}"/>
              </a:ext>
            </a:extLst>
          </p:cNvPr>
          <p:cNvSpPr/>
          <p:nvPr userDrawn="1"/>
        </p:nvSpPr>
        <p:spPr>
          <a:xfrm>
            <a:off x="9754696"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
            <a:extLst>
              <a:ext uri="{FF2B5EF4-FFF2-40B4-BE49-F238E27FC236}">
                <a16:creationId xmlns:a16="http://schemas.microsoft.com/office/drawing/2014/main" id="{3D0C31E3-527C-4CBA-97E5-DBDF2A52AFAC}"/>
              </a:ext>
            </a:extLst>
          </p:cNvPr>
          <p:cNvSpPr/>
          <p:nvPr userDrawn="1"/>
        </p:nvSpPr>
        <p:spPr>
          <a:xfrm>
            <a:off x="2435850"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7">
            <a:extLst>
              <a:ext uri="{FF2B5EF4-FFF2-40B4-BE49-F238E27FC236}">
                <a16:creationId xmlns:a16="http://schemas.microsoft.com/office/drawing/2014/main" id="{591E0941-ABF1-462A-AA3A-64D47089A2D7}"/>
              </a:ext>
            </a:extLst>
          </p:cNvPr>
          <p:cNvSpPr/>
          <p:nvPr userDrawn="1"/>
        </p:nvSpPr>
        <p:spPr>
          <a:xfrm>
            <a:off x="7314342"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8">
            <a:extLst>
              <a:ext uri="{FF2B5EF4-FFF2-40B4-BE49-F238E27FC236}">
                <a16:creationId xmlns:a16="http://schemas.microsoft.com/office/drawing/2014/main" id="{5EB20B2C-E9C0-4B6F-9D8F-0B7BAAE1EDC6}"/>
              </a:ext>
            </a:extLst>
          </p:cNvPr>
          <p:cNvSpPr>
            <a:spLocks noGrp="1"/>
          </p:cNvSpPr>
          <p:nvPr>
            <p:ph type="pic" sz="quarter" idx="20" hasCustomPrompt="1"/>
          </p:nvPr>
        </p:nvSpPr>
        <p:spPr bwMode="gray">
          <a:xfrm>
            <a:off x="399634" y="256163"/>
            <a:ext cx="1688368" cy="1572637"/>
          </a:xfrm>
        </p:spPr>
        <p:txBody>
          <a:bodyPr/>
          <a:lstStyle>
            <a:lvl1pPr marL="0" indent="0" algn="ctr">
              <a:buNone/>
              <a:defRPr/>
            </a:lvl1pPr>
          </a:lstStyle>
          <a:p>
            <a:r>
              <a:rPr lang="en-US"/>
              <a:t>Picture</a:t>
            </a:r>
          </a:p>
        </p:txBody>
      </p:sp>
      <p:sp>
        <p:nvSpPr>
          <p:cNvPr id="5" name="Text Placeholder 9">
            <a:extLst>
              <a:ext uri="{FF2B5EF4-FFF2-40B4-BE49-F238E27FC236}">
                <a16:creationId xmlns:a16="http://schemas.microsoft.com/office/drawing/2014/main" id="{B1B2EA53-4275-4D74-9FC5-D8EA8CF60C8B}"/>
              </a:ext>
            </a:extLst>
          </p:cNvPr>
          <p:cNvSpPr>
            <a:spLocks noGrp="1"/>
          </p:cNvSpPr>
          <p:nvPr>
            <p:ph type="body" sz="quarter" idx="49" hasCustomPrompt="1"/>
          </p:nvPr>
        </p:nvSpPr>
        <p:spPr>
          <a:xfrm>
            <a:off x="144193" y="1927044"/>
            <a:ext cx="2148840" cy="722376"/>
          </a:xfrm>
        </p:spPr>
        <p:txBody>
          <a:bodyPr anchor="ctr">
            <a:normAutofit/>
          </a:bodyPr>
          <a:lstStyle>
            <a:lvl1pPr marL="0" indent="0" algn="ctr">
              <a:buNone/>
              <a:defRPr sz="2000" b="1"/>
            </a:lvl1pPr>
          </a:lstStyle>
          <a:p>
            <a:pPr lvl="0"/>
            <a:r>
              <a:rPr lang="en-US"/>
              <a:t>Click to add text</a:t>
            </a:r>
          </a:p>
        </p:txBody>
      </p:sp>
      <p:sp>
        <p:nvSpPr>
          <p:cNvPr id="58" name="Picture Placeholder 10">
            <a:extLst>
              <a:ext uri="{FF2B5EF4-FFF2-40B4-BE49-F238E27FC236}">
                <a16:creationId xmlns:a16="http://schemas.microsoft.com/office/drawing/2014/main" id="{513F8D1A-87BC-4B26-9247-B2DC62BB13C5}"/>
              </a:ext>
            </a:extLst>
          </p:cNvPr>
          <p:cNvSpPr>
            <a:spLocks noGrp="1"/>
          </p:cNvSpPr>
          <p:nvPr>
            <p:ph type="pic" sz="quarter" idx="32"/>
          </p:nvPr>
        </p:nvSpPr>
        <p:spPr bwMode="gray">
          <a:xfrm>
            <a:off x="2840906" y="256163"/>
            <a:ext cx="1688368" cy="1572637"/>
          </a:xfrm>
        </p:spPr>
        <p:txBody>
          <a:bodyPr/>
          <a:lstStyle>
            <a:lvl1pPr marL="0" indent="0" algn="ctr">
              <a:buNone/>
              <a:defRPr/>
            </a:lvl1pPr>
          </a:lstStyle>
          <a:p>
            <a:r>
              <a:rPr lang="en-US"/>
              <a:t>Click icon to add picture</a:t>
            </a:r>
          </a:p>
        </p:txBody>
      </p:sp>
      <p:sp>
        <p:nvSpPr>
          <p:cNvPr id="88" name="Text Placeholder 11">
            <a:extLst>
              <a:ext uri="{FF2B5EF4-FFF2-40B4-BE49-F238E27FC236}">
                <a16:creationId xmlns:a16="http://schemas.microsoft.com/office/drawing/2014/main" id="{6D665270-BCFF-43F6-9CEB-51DA6F7F1FA6}"/>
              </a:ext>
            </a:extLst>
          </p:cNvPr>
          <p:cNvSpPr>
            <a:spLocks noGrp="1"/>
          </p:cNvSpPr>
          <p:nvPr>
            <p:ph type="body" sz="quarter" idx="50" hasCustomPrompt="1"/>
          </p:nvPr>
        </p:nvSpPr>
        <p:spPr>
          <a:xfrm>
            <a:off x="2596612" y="1927044"/>
            <a:ext cx="2148840" cy="722376"/>
          </a:xfrm>
        </p:spPr>
        <p:txBody>
          <a:bodyPr anchor="ctr">
            <a:normAutofit/>
          </a:bodyPr>
          <a:lstStyle>
            <a:lvl1pPr marL="0" indent="0" algn="ctr">
              <a:buNone/>
              <a:defRPr sz="2000" b="1"/>
            </a:lvl1pPr>
          </a:lstStyle>
          <a:p>
            <a:pPr lvl="0"/>
            <a:r>
              <a:rPr lang="en-US"/>
              <a:t>Click to add text</a:t>
            </a:r>
          </a:p>
        </p:txBody>
      </p:sp>
      <p:sp>
        <p:nvSpPr>
          <p:cNvPr id="60" name="Picture Placeholder 12">
            <a:extLst>
              <a:ext uri="{FF2B5EF4-FFF2-40B4-BE49-F238E27FC236}">
                <a16:creationId xmlns:a16="http://schemas.microsoft.com/office/drawing/2014/main" id="{04897160-9BF7-44CA-9ACE-9621AC1F8AB6}"/>
              </a:ext>
            </a:extLst>
          </p:cNvPr>
          <p:cNvSpPr>
            <a:spLocks noGrp="1"/>
          </p:cNvSpPr>
          <p:nvPr>
            <p:ph type="pic" sz="quarter" idx="34"/>
          </p:nvPr>
        </p:nvSpPr>
        <p:spPr bwMode="gray">
          <a:xfrm>
            <a:off x="5251816" y="256163"/>
            <a:ext cx="1688368" cy="1572637"/>
          </a:xfrm>
        </p:spPr>
        <p:txBody>
          <a:bodyPr/>
          <a:lstStyle>
            <a:lvl1pPr marL="0" indent="0" algn="ctr">
              <a:buNone/>
              <a:defRPr/>
            </a:lvl1pPr>
          </a:lstStyle>
          <a:p>
            <a:r>
              <a:rPr lang="en-US"/>
              <a:t>Click icon to add picture</a:t>
            </a:r>
          </a:p>
        </p:txBody>
      </p:sp>
      <p:sp>
        <p:nvSpPr>
          <p:cNvPr id="89" name="Text Placeholder 13">
            <a:extLst>
              <a:ext uri="{FF2B5EF4-FFF2-40B4-BE49-F238E27FC236}">
                <a16:creationId xmlns:a16="http://schemas.microsoft.com/office/drawing/2014/main" id="{C7CDD40B-9D6C-4966-A99A-F976E43A8934}"/>
              </a:ext>
            </a:extLst>
          </p:cNvPr>
          <p:cNvSpPr>
            <a:spLocks noGrp="1"/>
          </p:cNvSpPr>
          <p:nvPr>
            <p:ph type="body" sz="quarter" idx="51" hasCustomPrompt="1"/>
          </p:nvPr>
        </p:nvSpPr>
        <p:spPr>
          <a:xfrm>
            <a:off x="5024862" y="1927044"/>
            <a:ext cx="2148840" cy="722376"/>
          </a:xfrm>
        </p:spPr>
        <p:txBody>
          <a:bodyPr anchor="ctr">
            <a:normAutofit/>
          </a:bodyPr>
          <a:lstStyle>
            <a:lvl1pPr marL="0" indent="0" algn="ctr">
              <a:buNone/>
              <a:defRPr sz="2000" b="1"/>
            </a:lvl1pPr>
          </a:lstStyle>
          <a:p>
            <a:pPr lvl="0"/>
            <a:r>
              <a:rPr lang="en-US"/>
              <a:t>Click to add text</a:t>
            </a:r>
          </a:p>
        </p:txBody>
      </p:sp>
      <p:sp>
        <p:nvSpPr>
          <p:cNvPr id="62" name="Picture Placeholder 14">
            <a:extLst>
              <a:ext uri="{FF2B5EF4-FFF2-40B4-BE49-F238E27FC236}">
                <a16:creationId xmlns:a16="http://schemas.microsoft.com/office/drawing/2014/main" id="{74F24F6E-7165-4401-A9FB-B018D4A703FC}"/>
              </a:ext>
            </a:extLst>
          </p:cNvPr>
          <p:cNvSpPr>
            <a:spLocks noGrp="1"/>
          </p:cNvSpPr>
          <p:nvPr>
            <p:ph type="pic" sz="quarter" idx="36"/>
          </p:nvPr>
        </p:nvSpPr>
        <p:spPr bwMode="gray">
          <a:xfrm>
            <a:off x="7662726" y="256163"/>
            <a:ext cx="1688368" cy="1572637"/>
          </a:xfrm>
        </p:spPr>
        <p:txBody>
          <a:bodyPr/>
          <a:lstStyle>
            <a:lvl1pPr marL="0" indent="0" algn="ctr">
              <a:buNone/>
              <a:defRPr/>
            </a:lvl1pPr>
          </a:lstStyle>
          <a:p>
            <a:r>
              <a:rPr lang="en-US"/>
              <a:t>Click icon to add picture</a:t>
            </a:r>
          </a:p>
        </p:txBody>
      </p:sp>
      <p:sp>
        <p:nvSpPr>
          <p:cNvPr id="90" name="Text Placeholder 15">
            <a:extLst>
              <a:ext uri="{FF2B5EF4-FFF2-40B4-BE49-F238E27FC236}">
                <a16:creationId xmlns:a16="http://schemas.microsoft.com/office/drawing/2014/main" id="{C28FB982-4B84-4C4C-9989-BA2563472E37}"/>
              </a:ext>
            </a:extLst>
          </p:cNvPr>
          <p:cNvSpPr>
            <a:spLocks noGrp="1"/>
          </p:cNvSpPr>
          <p:nvPr>
            <p:ph type="body" sz="quarter" idx="52" hasCustomPrompt="1"/>
          </p:nvPr>
        </p:nvSpPr>
        <p:spPr>
          <a:xfrm>
            <a:off x="7474206" y="1927044"/>
            <a:ext cx="2148840" cy="722376"/>
          </a:xfrm>
        </p:spPr>
        <p:txBody>
          <a:bodyPr anchor="ctr">
            <a:normAutofit/>
          </a:bodyPr>
          <a:lstStyle>
            <a:lvl1pPr marL="0" indent="0" algn="ctr">
              <a:buNone/>
              <a:defRPr sz="2000" b="1"/>
            </a:lvl1pPr>
          </a:lstStyle>
          <a:p>
            <a:pPr lvl="0"/>
            <a:r>
              <a:rPr lang="en-US"/>
              <a:t>Click to add text</a:t>
            </a:r>
          </a:p>
        </p:txBody>
      </p:sp>
      <p:sp>
        <p:nvSpPr>
          <p:cNvPr id="64" name="Picture Placeholder 15">
            <a:extLst>
              <a:ext uri="{FF2B5EF4-FFF2-40B4-BE49-F238E27FC236}">
                <a16:creationId xmlns:a16="http://schemas.microsoft.com/office/drawing/2014/main" id="{6626904F-CC3B-4AAC-9351-389DC5A32A64}"/>
              </a:ext>
            </a:extLst>
          </p:cNvPr>
          <p:cNvSpPr>
            <a:spLocks noGrp="1"/>
          </p:cNvSpPr>
          <p:nvPr>
            <p:ph type="pic" sz="quarter" idx="38"/>
          </p:nvPr>
        </p:nvSpPr>
        <p:spPr bwMode="gray">
          <a:xfrm>
            <a:off x="10117655" y="256163"/>
            <a:ext cx="1688368" cy="1572637"/>
          </a:xfrm>
        </p:spPr>
        <p:txBody>
          <a:bodyPr/>
          <a:lstStyle>
            <a:lvl1pPr marL="0" indent="0" algn="ctr">
              <a:buNone/>
              <a:defRPr/>
            </a:lvl1pPr>
          </a:lstStyle>
          <a:p>
            <a:r>
              <a:rPr lang="en-US"/>
              <a:t>Click icon to add picture</a:t>
            </a:r>
          </a:p>
        </p:txBody>
      </p:sp>
      <p:sp>
        <p:nvSpPr>
          <p:cNvPr id="91" name="Text Placeholder 16">
            <a:extLst>
              <a:ext uri="{FF2B5EF4-FFF2-40B4-BE49-F238E27FC236}">
                <a16:creationId xmlns:a16="http://schemas.microsoft.com/office/drawing/2014/main" id="{CD0CF586-7B0D-45A0-B7D6-DB10979C2E2A}"/>
              </a:ext>
            </a:extLst>
          </p:cNvPr>
          <p:cNvSpPr>
            <a:spLocks noGrp="1"/>
          </p:cNvSpPr>
          <p:nvPr>
            <p:ph type="body" sz="quarter" idx="53" hasCustomPrompt="1"/>
          </p:nvPr>
        </p:nvSpPr>
        <p:spPr>
          <a:xfrm>
            <a:off x="9898967" y="1927044"/>
            <a:ext cx="2148840" cy="722376"/>
          </a:xfrm>
        </p:spPr>
        <p:txBody>
          <a:bodyPr anchor="ctr">
            <a:normAutofit/>
          </a:bodyPr>
          <a:lstStyle>
            <a:lvl1pPr marL="0" indent="0" algn="ctr">
              <a:buNone/>
              <a:defRPr sz="2000" b="1"/>
            </a:lvl1pPr>
          </a:lstStyle>
          <a:p>
            <a:pPr lvl="0"/>
            <a:r>
              <a:rPr lang="en-US"/>
              <a:t>Click to add text</a:t>
            </a:r>
          </a:p>
        </p:txBody>
      </p:sp>
      <p:sp>
        <p:nvSpPr>
          <p:cNvPr id="71" name="Picture Placeholder 17">
            <a:extLst>
              <a:ext uri="{FF2B5EF4-FFF2-40B4-BE49-F238E27FC236}">
                <a16:creationId xmlns:a16="http://schemas.microsoft.com/office/drawing/2014/main" id="{CE73143E-94A3-454F-9304-4BC606CA8D31}"/>
              </a:ext>
            </a:extLst>
          </p:cNvPr>
          <p:cNvSpPr>
            <a:spLocks noGrp="1"/>
          </p:cNvSpPr>
          <p:nvPr>
            <p:ph type="pic" sz="quarter" idx="40"/>
          </p:nvPr>
        </p:nvSpPr>
        <p:spPr bwMode="gray">
          <a:xfrm>
            <a:off x="397289" y="4304416"/>
            <a:ext cx="1688368" cy="1572637"/>
          </a:xfrm>
        </p:spPr>
        <p:txBody>
          <a:bodyPr/>
          <a:lstStyle>
            <a:lvl1pPr marL="0" indent="0" algn="ctr">
              <a:buNone/>
              <a:defRPr/>
            </a:lvl1pPr>
          </a:lstStyle>
          <a:p>
            <a:r>
              <a:rPr lang="en-US"/>
              <a:t>Click icon to add picture</a:t>
            </a:r>
          </a:p>
        </p:txBody>
      </p:sp>
      <p:sp>
        <p:nvSpPr>
          <p:cNvPr id="92" name="Text Placeholder 18">
            <a:extLst>
              <a:ext uri="{FF2B5EF4-FFF2-40B4-BE49-F238E27FC236}">
                <a16:creationId xmlns:a16="http://schemas.microsoft.com/office/drawing/2014/main" id="{CCC4D160-A359-419D-BD12-F65BE6183B77}"/>
              </a:ext>
            </a:extLst>
          </p:cNvPr>
          <p:cNvSpPr>
            <a:spLocks noGrp="1"/>
          </p:cNvSpPr>
          <p:nvPr>
            <p:ph type="body" sz="quarter" idx="54" hasCustomPrompt="1"/>
          </p:nvPr>
        </p:nvSpPr>
        <p:spPr>
          <a:xfrm>
            <a:off x="144193" y="5982177"/>
            <a:ext cx="2148840" cy="722376"/>
          </a:xfrm>
        </p:spPr>
        <p:txBody>
          <a:bodyPr anchor="ctr">
            <a:normAutofit/>
          </a:bodyPr>
          <a:lstStyle>
            <a:lvl1pPr marL="0" indent="0" algn="ctr">
              <a:buNone/>
              <a:defRPr sz="2000" b="1"/>
            </a:lvl1pPr>
          </a:lstStyle>
          <a:p>
            <a:pPr lvl="0"/>
            <a:r>
              <a:rPr lang="en-US"/>
              <a:t>Click to add text</a:t>
            </a:r>
          </a:p>
        </p:txBody>
      </p:sp>
      <p:sp>
        <p:nvSpPr>
          <p:cNvPr id="73" name="Picture Placeholder 19">
            <a:extLst>
              <a:ext uri="{FF2B5EF4-FFF2-40B4-BE49-F238E27FC236}">
                <a16:creationId xmlns:a16="http://schemas.microsoft.com/office/drawing/2014/main" id="{0D271139-EB02-4351-B32D-98286D27AD6C}"/>
              </a:ext>
            </a:extLst>
          </p:cNvPr>
          <p:cNvSpPr>
            <a:spLocks noGrp="1"/>
          </p:cNvSpPr>
          <p:nvPr>
            <p:ph type="pic" sz="quarter" idx="42"/>
          </p:nvPr>
        </p:nvSpPr>
        <p:spPr bwMode="gray">
          <a:xfrm>
            <a:off x="2838561" y="4304416"/>
            <a:ext cx="1688368" cy="1572637"/>
          </a:xfrm>
        </p:spPr>
        <p:txBody>
          <a:bodyPr/>
          <a:lstStyle>
            <a:lvl1pPr marL="0" indent="0" algn="ctr">
              <a:buNone/>
              <a:defRPr/>
            </a:lvl1pPr>
          </a:lstStyle>
          <a:p>
            <a:r>
              <a:rPr lang="en-US"/>
              <a:t>Click icon to add picture</a:t>
            </a:r>
          </a:p>
        </p:txBody>
      </p:sp>
      <p:sp>
        <p:nvSpPr>
          <p:cNvPr id="93" name="Text Placeholder 20">
            <a:extLst>
              <a:ext uri="{FF2B5EF4-FFF2-40B4-BE49-F238E27FC236}">
                <a16:creationId xmlns:a16="http://schemas.microsoft.com/office/drawing/2014/main" id="{49EF6F7E-E510-4C65-A550-B5300CCADE05}"/>
              </a:ext>
            </a:extLst>
          </p:cNvPr>
          <p:cNvSpPr>
            <a:spLocks noGrp="1"/>
          </p:cNvSpPr>
          <p:nvPr>
            <p:ph type="body" sz="quarter" idx="55" hasCustomPrompt="1"/>
          </p:nvPr>
        </p:nvSpPr>
        <p:spPr>
          <a:xfrm>
            <a:off x="2596612" y="5982177"/>
            <a:ext cx="2148840" cy="722376"/>
          </a:xfrm>
        </p:spPr>
        <p:txBody>
          <a:bodyPr anchor="ctr">
            <a:normAutofit/>
          </a:bodyPr>
          <a:lstStyle>
            <a:lvl1pPr marL="0" indent="0" algn="ctr">
              <a:buNone/>
              <a:defRPr sz="2000" b="1"/>
            </a:lvl1pPr>
          </a:lstStyle>
          <a:p>
            <a:pPr lvl="0"/>
            <a:r>
              <a:rPr lang="en-US"/>
              <a:t>Click to add text</a:t>
            </a:r>
          </a:p>
        </p:txBody>
      </p:sp>
      <p:sp>
        <p:nvSpPr>
          <p:cNvPr id="75" name="Picture Placeholder 21">
            <a:extLst>
              <a:ext uri="{FF2B5EF4-FFF2-40B4-BE49-F238E27FC236}">
                <a16:creationId xmlns:a16="http://schemas.microsoft.com/office/drawing/2014/main" id="{51DCDB0D-A1AA-42EB-8125-F4656517D2CD}"/>
              </a:ext>
            </a:extLst>
          </p:cNvPr>
          <p:cNvSpPr>
            <a:spLocks noGrp="1"/>
          </p:cNvSpPr>
          <p:nvPr>
            <p:ph type="pic" sz="quarter" idx="44"/>
          </p:nvPr>
        </p:nvSpPr>
        <p:spPr bwMode="gray">
          <a:xfrm>
            <a:off x="5249471" y="4304416"/>
            <a:ext cx="1688368" cy="1572637"/>
          </a:xfrm>
        </p:spPr>
        <p:txBody>
          <a:bodyPr/>
          <a:lstStyle>
            <a:lvl1pPr marL="0" indent="0" algn="ctr">
              <a:buNone/>
              <a:defRPr/>
            </a:lvl1pPr>
          </a:lstStyle>
          <a:p>
            <a:r>
              <a:rPr lang="en-US"/>
              <a:t>Click icon to add picture</a:t>
            </a:r>
          </a:p>
        </p:txBody>
      </p:sp>
      <p:sp>
        <p:nvSpPr>
          <p:cNvPr id="94" name="Text Placeholder 22">
            <a:extLst>
              <a:ext uri="{FF2B5EF4-FFF2-40B4-BE49-F238E27FC236}">
                <a16:creationId xmlns:a16="http://schemas.microsoft.com/office/drawing/2014/main" id="{87DF68F9-C9AB-4D3A-8431-FF108ED3DF9E}"/>
              </a:ext>
            </a:extLst>
          </p:cNvPr>
          <p:cNvSpPr>
            <a:spLocks noGrp="1"/>
          </p:cNvSpPr>
          <p:nvPr>
            <p:ph type="body" sz="quarter" idx="56" hasCustomPrompt="1"/>
          </p:nvPr>
        </p:nvSpPr>
        <p:spPr>
          <a:xfrm>
            <a:off x="5024862" y="5982177"/>
            <a:ext cx="2148840" cy="722376"/>
          </a:xfrm>
        </p:spPr>
        <p:txBody>
          <a:bodyPr anchor="ctr">
            <a:normAutofit/>
          </a:bodyPr>
          <a:lstStyle>
            <a:lvl1pPr marL="0" indent="0" algn="ctr">
              <a:buNone/>
              <a:defRPr sz="2000" b="1"/>
            </a:lvl1pPr>
          </a:lstStyle>
          <a:p>
            <a:pPr lvl="0"/>
            <a:r>
              <a:rPr lang="en-US"/>
              <a:t>Click to add text</a:t>
            </a:r>
          </a:p>
        </p:txBody>
      </p:sp>
      <p:sp>
        <p:nvSpPr>
          <p:cNvPr id="77" name="Picture Placeholder 23">
            <a:extLst>
              <a:ext uri="{FF2B5EF4-FFF2-40B4-BE49-F238E27FC236}">
                <a16:creationId xmlns:a16="http://schemas.microsoft.com/office/drawing/2014/main" id="{D82E0B0A-7218-4FD5-9991-8E5E9FFBFFC7}"/>
              </a:ext>
            </a:extLst>
          </p:cNvPr>
          <p:cNvSpPr>
            <a:spLocks noGrp="1"/>
          </p:cNvSpPr>
          <p:nvPr>
            <p:ph type="pic" sz="quarter" idx="46"/>
          </p:nvPr>
        </p:nvSpPr>
        <p:spPr bwMode="gray">
          <a:xfrm>
            <a:off x="7660381" y="4304416"/>
            <a:ext cx="1688368" cy="1572637"/>
          </a:xfrm>
        </p:spPr>
        <p:txBody>
          <a:bodyPr/>
          <a:lstStyle>
            <a:lvl1pPr marL="0" indent="0" algn="ctr">
              <a:buNone/>
              <a:defRPr/>
            </a:lvl1pPr>
          </a:lstStyle>
          <a:p>
            <a:r>
              <a:rPr lang="en-US"/>
              <a:t>Click icon to add picture</a:t>
            </a:r>
          </a:p>
        </p:txBody>
      </p:sp>
      <p:sp>
        <p:nvSpPr>
          <p:cNvPr id="95" name="Text Placeholder 24">
            <a:extLst>
              <a:ext uri="{FF2B5EF4-FFF2-40B4-BE49-F238E27FC236}">
                <a16:creationId xmlns:a16="http://schemas.microsoft.com/office/drawing/2014/main" id="{D6FF2AA9-E000-4B0D-956F-F94226FE2E1C}"/>
              </a:ext>
            </a:extLst>
          </p:cNvPr>
          <p:cNvSpPr>
            <a:spLocks noGrp="1"/>
          </p:cNvSpPr>
          <p:nvPr>
            <p:ph type="body" sz="quarter" idx="57" hasCustomPrompt="1"/>
          </p:nvPr>
        </p:nvSpPr>
        <p:spPr>
          <a:xfrm>
            <a:off x="7474206" y="5982177"/>
            <a:ext cx="2148840" cy="722376"/>
          </a:xfrm>
        </p:spPr>
        <p:txBody>
          <a:bodyPr anchor="ctr">
            <a:normAutofit/>
          </a:bodyPr>
          <a:lstStyle>
            <a:lvl1pPr marL="0" indent="0" algn="ctr">
              <a:buNone/>
              <a:defRPr sz="2000" b="1"/>
            </a:lvl1pPr>
          </a:lstStyle>
          <a:p>
            <a:pPr lvl="0"/>
            <a:r>
              <a:rPr lang="en-US"/>
              <a:t>Click to add text</a:t>
            </a:r>
          </a:p>
        </p:txBody>
      </p:sp>
      <p:sp>
        <p:nvSpPr>
          <p:cNvPr id="79" name="Picture Placeholder 25">
            <a:extLst>
              <a:ext uri="{FF2B5EF4-FFF2-40B4-BE49-F238E27FC236}">
                <a16:creationId xmlns:a16="http://schemas.microsoft.com/office/drawing/2014/main" id="{F4AE9E1B-D8F1-43B5-8EC9-55F377B7EA06}"/>
              </a:ext>
            </a:extLst>
          </p:cNvPr>
          <p:cNvSpPr>
            <a:spLocks noGrp="1"/>
          </p:cNvSpPr>
          <p:nvPr>
            <p:ph type="pic" sz="quarter" idx="48"/>
          </p:nvPr>
        </p:nvSpPr>
        <p:spPr bwMode="gray">
          <a:xfrm>
            <a:off x="10115310" y="4304416"/>
            <a:ext cx="1688368" cy="1572637"/>
          </a:xfrm>
        </p:spPr>
        <p:txBody>
          <a:bodyPr/>
          <a:lstStyle>
            <a:lvl1pPr marL="0" indent="0" algn="ctr">
              <a:buNone/>
              <a:defRPr/>
            </a:lvl1pPr>
          </a:lstStyle>
          <a:p>
            <a:r>
              <a:rPr lang="en-US"/>
              <a:t>Click icon to add picture</a:t>
            </a:r>
          </a:p>
        </p:txBody>
      </p:sp>
      <p:sp>
        <p:nvSpPr>
          <p:cNvPr id="96" name="Text Placeholder 26">
            <a:extLst>
              <a:ext uri="{FF2B5EF4-FFF2-40B4-BE49-F238E27FC236}">
                <a16:creationId xmlns:a16="http://schemas.microsoft.com/office/drawing/2014/main" id="{86B304D2-5934-49D0-828A-58E73AB34CAB}"/>
              </a:ext>
            </a:extLst>
          </p:cNvPr>
          <p:cNvSpPr>
            <a:spLocks noGrp="1"/>
          </p:cNvSpPr>
          <p:nvPr>
            <p:ph type="body" sz="quarter" idx="58" hasCustomPrompt="1"/>
          </p:nvPr>
        </p:nvSpPr>
        <p:spPr>
          <a:xfrm>
            <a:off x="9898967" y="5982177"/>
            <a:ext cx="2148840" cy="722376"/>
          </a:xfrm>
        </p:spPr>
        <p:txBody>
          <a:bodyPr anchor="ctr">
            <a:normAutofit/>
          </a:bodyPr>
          <a:lstStyle>
            <a:lvl1pPr marL="0" indent="0" algn="ctr">
              <a:buNone/>
              <a:defRPr sz="2000" b="1"/>
            </a:lvl1pPr>
          </a:lstStyle>
          <a:p>
            <a:pPr lvl="0"/>
            <a:r>
              <a:rPr lang="en-US"/>
              <a:t>Click to add text</a:t>
            </a:r>
          </a:p>
        </p:txBody>
      </p:sp>
    </p:spTree>
    <p:extLst>
      <p:ext uri="{BB962C8B-B14F-4D97-AF65-F5344CB8AC3E}">
        <p14:creationId xmlns:p14="http://schemas.microsoft.com/office/powerpoint/2010/main" val="30623871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233973"/>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457200" marR="0" indent="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None/>
              <a:tabLst/>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marL="685800" marR="0" lvl="0" indent="-22860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Char char="•"/>
              <a:tabLst/>
              <a:defRPr/>
            </a:pPr>
            <a:r>
              <a:rPr lang="en-US"/>
              <a:t>Click to edit Master text styles.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488019"/>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4092258399"/>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2911004216"/>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206771762"/>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6/29/2022</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health.state.mn.us</a:t>
            </a: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9795370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t>health.state.mn.us</a:t>
            </a:r>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a:p>
        </p:txBody>
      </p:sp>
      <p:pic>
        <p:nvPicPr>
          <p:cNvPr id="10" name="Graphic 5" descr="Minnesota Logo">
            <a:extLst>
              <a:ext uri="{FF2B5EF4-FFF2-40B4-BE49-F238E27FC236}">
                <a16:creationId xmlns:a16="http://schemas.microsoft.com/office/drawing/2014/main" id="{75DBAA2D-04CD-4700-981B-73D7115BB4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39309155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a:solidFill>
            <a:schemeClr val="tx2">
              <a:lumMod val="65000"/>
              <a:lumOff val="35000"/>
            </a:schemeClr>
          </a:solidFill>
        </p:spPr>
        <p:txBody>
          <a:bodyPr/>
          <a:lstStyle>
            <a:lvl1pPr>
              <a:defRPr>
                <a:solidFill>
                  <a:schemeClr val="bg1"/>
                </a:solidFill>
              </a:defRPr>
            </a:lvl1pPr>
          </a:lstStyle>
          <a:p>
            <a:r>
              <a:rPr lang="en-US"/>
              <a:t>Click icon to add background picture. Ensure sufficient contrast exists between photo and white text.</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t>health.state.mn.us</a:t>
            </a:r>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pic>
        <p:nvPicPr>
          <p:cNvPr id="8" name="Graphic 5" descr="Minnesota Logo">
            <a:extLst>
              <a:ext uri="{FF2B5EF4-FFF2-40B4-BE49-F238E27FC236}">
                <a16:creationId xmlns:a16="http://schemas.microsoft.com/office/drawing/2014/main" id="{FDAB203C-72B2-4C34-88B8-242D41612B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947260539"/>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Add “thank you” here</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6/29/2022</a:t>
            </a:fld>
            <a:endParaRPr lang="en-US"/>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t>health.state.mn.us</a:t>
            </a: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7" descr="Minnesota Logo">
            <a:extLst>
              <a:ext uri="{FF2B5EF4-FFF2-40B4-BE49-F238E27FC236}">
                <a16:creationId xmlns:a16="http://schemas.microsoft.com/office/drawing/2014/main" id="{5592C70C-B546-4A40-9C26-6C857E0F9E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580090" y="747484"/>
            <a:ext cx="2427390" cy="263210"/>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normAutofit/>
          </a:bodyPr>
          <a:lstStyle>
            <a:lvl1pPr>
              <a:defRPr sz="2800"/>
            </a:lvl1pPr>
            <a:lvl2pPr>
              <a:defRPr sz="24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normAutofit/>
          </a:bodyPr>
          <a:lstStyle>
            <a:lvl1pPr>
              <a:defRPr sz="2800"/>
            </a:lvl1pPr>
            <a:lvl2pPr>
              <a:defRPr sz="24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pic>
        <p:nvPicPr>
          <p:cNvPr id="12" name="Graphic 5" descr="Minnesota Logo">
            <a:extLst>
              <a:ext uri="{FF2B5EF4-FFF2-40B4-BE49-F238E27FC236}">
                <a16:creationId xmlns:a16="http://schemas.microsoft.com/office/drawing/2014/main" id="{0560DFDA-C368-4275-8EAB-1E058534B1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716610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Add “thank you” here</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6/29/2022</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health.state.mn.us</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8" descr="Minnesota Logo">
            <a:extLst>
              <a:ext uri="{FF2B5EF4-FFF2-40B4-BE49-F238E27FC236}">
                <a16:creationId xmlns:a16="http://schemas.microsoft.com/office/drawing/2014/main" id="{2A40E8AF-55F5-4194-AB93-9716C42579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580090" y="747484"/>
            <a:ext cx="2427390" cy="263210"/>
          </a:xfrm>
          <a:prstGeom prst="rect">
            <a:avLst/>
          </a:prstGeom>
        </p:spPr>
      </p:pic>
    </p:spTree>
    <p:extLst>
      <p:ext uri="{BB962C8B-B14F-4D97-AF65-F5344CB8AC3E}">
        <p14:creationId xmlns:p14="http://schemas.microsoft.com/office/powerpoint/2010/main" val="2109608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182880" rIns="182880" b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pic>
        <p:nvPicPr>
          <p:cNvPr id="10" name="Graphic 5" descr="Minnesota Logo">
            <a:extLst>
              <a:ext uri="{FF2B5EF4-FFF2-40B4-BE49-F238E27FC236}">
                <a16:creationId xmlns:a16="http://schemas.microsoft.com/office/drawing/2014/main" id="{0770DF17-5655-49F7-A161-3C94E70C5A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348584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Graphic 5" descr="Minnesota Logo">
            <a:extLst>
              <a:ext uri="{FF2B5EF4-FFF2-40B4-BE49-F238E27FC236}">
                <a16:creationId xmlns:a16="http://schemas.microsoft.com/office/drawing/2014/main" id="{C0F9116F-803F-4867-9B3D-879094BDC9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3553801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lIns="91440" tIns="45720" rIns="91440" bIns="457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pic>
        <p:nvPicPr>
          <p:cNvPr id="10" name="Graphic 5" descr="Minnesota Logo">
            <a:extLst>
              <a:ext uri="{FF2B5EF4-FFF2-40B4-BE49-F238E27FC236}">
                <a16:creationId xmlns:a16="http://schemas.microsoft.com/office/drawing/2014/main" id="{7BEA2FA3-ECE9-4A8E-9FBD-B3262ABF5E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23597657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6/29/2022</a:t>
            </a:fld>
            <a:endParaRPr lang="en-US"/>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99" r:id="rId1"/>
    <p:sldLayoutId id="2147483788" r:id="rId2"/>
    <p:sldLayoutId id="2147483787" r:id="rId3"/>
    <p:sldLayoutId id="2147483711" r:id="rId4"/>
    <p:sldLayoutId id="2147483712" r:id="rId5"/>
    <p:sldLayoutId id="2147483790" r:id="rId6"/>
    <p:sldLayoutId id="2147483789" r:id="rId7"/>
    <p:sldLayoutId id="2147483714" r:id="rId8"/>
    <p:sldLayoutId id="2147483780" r:id="rId9"/>
    <p:sldLayoutId id="2147483773" r:id="rId10"/>
    <p:sldLayoutId id="2147483800" r:id="rId11"/>
    <p:sldLayoutId id="2147483688" r:id="rId12"/>
    <p:sldLayoutId id="2147483826" r:id="rId13"/>
    <p:sldLayoutId id="2147483801" r:id="rId14"/>
    <p:sldLayoutId id="2147483802" r:id="rId15"/>
    <p:sldLayoutId id="2147483803" r:id="rId16"/>
    <p:sldLayoutId id="2147483843" r:id="rId17"/>
    <p:sldLayoutId id="2147483844" r:id="rId18"/>
    <p:sldLayoutId id="2147483767" r:id="rId19"/>
    <p:sldLayoutId id="2147483771" r:id="rId20"/>
    <p:sldLayoutId id="2147483772" r:id="rId21"/>
    <p:sldLayoutId id="2147483820" r:id="rId22"/>
    <p:sldLayoutId id="2147483769" r:id="rId23"/>
    <p:sldLayoutId id="2147483770" r:id="rId24"/>
    <p:sldLayoutId id="2147483829" r:id="rId25"/>
    <p:sldLayoutId id="2147483732" r:id="rId26"/>
    <p:sldLayoutId id="2147483794" r:id="rId27"/>
    <p:sldLayoutId id="2147483733" r:id="rId28"/>
    <p:sldLayoutId id="2147483821" r:id="rId29"/>
    <p:sldLayoutId id="2147483805" r:id="rId30"/>
    <p:sldLayoutId id="2147483806" r:id="rId31"/>
    <p:sldLayoutId id="2147483822" r:id="rId32"/>
    <p:sldLayoutId id="2147483750" r:id="rId33"/>
    <p:sldLayoutId id="2147483765" r:id="rId34"/>
    <p:sldLayoutId id="2147483823" r:id="rId35"/>
    <p:sldLayoutId id="2147483809" r:id="rId36"/>
    <p:sldLayoutId id="2147483808" r:id="rId37"/>
    <p:sldLayoutId id="2147483824" r:id="rId38"/>
    <p:sldLayoutId id="2147483781" r:id="rId39"/>
    <p:sldLayoutId id="2147483825" r:id="rId40"/>
    <p:sldLayoutId id="2147483807" r:id="rId41"/>
    <p:sldLayoutId id="2147483838" r:id="rId42"/>
    <p:sldLayoutId id="2147483832" r:id="rId43"/>
    <p:sldLayoutId id="2147483830" r:id="rId44"/>
    <p:sldLayoutId id="2147483837" r:id="rId45"/>
    <p:sldLayoutId id="2147483831" r:id="rId46"/>
    <p:sldLayoutId id="2147483836" r:id="rId47"/>
    <p:sldLayoutId id="2147483833" r:id="rId48"/>
    <p:sldLayoutId id="2147483842" r:id="rId49"/>
    <p:sldLayoutId id="2147483841" r:id="rId50"/>
    <p:sldLayoutId id="2147483738" r:id="rId51"/>
    <p:sldLayoutId id="2147483739" r:id="rId52"/>
    <p:sldLayoutId id="2147483754" r:id="rId53"/>
    <p:sldLayoutId id="2147483755" r:id="rId54"/>
    <p:sldLayoutId id="2147483759" r:id="rId55"/>
    <p:sldLayoutId id="2147483753" r:id="rId56"/>
    <p:sldLayoutId id="2147483763" r:id="rId57"/>
    <p:sldLayoutId id="2147483762" r:id="rId58"/>
    <p:sldLayoutId id="2147483797" r:id="rId59"/>
    <p:sldLayoutId id="2147483827" r:id="rId6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helpmegrowmn.org/HMG/index.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s://www.cdc.gov/ncbddd/actearl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www.cdc.gov/ncbddd/childdevelopment/positiveparenting/index.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s://www.zerotothree.org/resources/series/parent-favorite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familyvoicesofminnesota.org/"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hyperlink" Target="https://www.mnhandsandvoices.org/" TargetMode="External"/><Relationship Id="rId4" Type="http://schemas.openxmlformats.org/officeDocument/2006/relationships/hyperlink" Target="https://www.pacer.org/"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health.state.mn.us/communities/fhv/index.html" TargetMode="External"/><Relationship Id="rId7" Type="http://schemas.openxmlformats.org/officeDocument/2006/relationships/hyperlink" Target="https://mn.gov/dhs/people-we-serve/people-with-disabilities/health-care/childrens-mental-health/programs-services/other-dhs-programs.jsp"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mn.gov/dhs/people-we-serve/children-and-families/services/child-protection/programs-services/parent-support-outreach.jsp" TargetMode="External"/><Relationship Id="rId5" Type="http://schemas.openxmlformats.org/officeDocument/2006/relationships/hyperlink" Target="https://mn.gov/dhs/people-we-serve/children-and-families/health-care/health-care-programs/programs-and-services/ctc.jsp" TargetMode="External"/><Relationship Id="rId4" Type="http://schemas.openxmlformats.org/officeDocument/2006/relationships/hyperlink" Target="https://www.health.state.mn.us/people/childrenyouth/fap/index.htm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nap.nationalacademies.org/catalog/9824/from-neurons-to-neighborhoods-the-science-of-early-childhood-development"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s://www.cdc.gov/violenceprevention/aces/index.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hyperlink" Target="https://www.cdc.gov/violenceprevention/aces/index.html"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health.state.mn.us/people/childrenyouth/ctc/devscreen/training.html"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video" Target="https://www.youtube.com/embed/bBvwOmG72Hs?list=PLqPfFYYbtBZjkeFkeVwUKz-iciPB8HpPi" TargetMode="External"/><Relationship Id="rId5" Type="http://schemas.openxmlformats.org/officeDocument/2006/relationships/hyperlink" Target="https://www.youtube.com/watch?v=bBvwOmG72Hs&amp;list=PLqPfFYYbtBZjkeFkeVwUKz-iciPB8HpPi&amp;index=9" TargetMode="Externa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education.mn.gov/mdeprod/groups/educ/documents/basic/bwrl/mdg3/~edisp/mde087018.pdf"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hyperlink" Target="https://education.mn.gov/MDE/VideoNew/?group=Communications&amp;id=mde033429"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health.state.mn.us/people/childrenyouth/ctc/devscreen/instruments.html"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hyperlink" Target="https://www.health.state.mn.us/people/childrenyouth/ctc/devscreen/programs.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hyperlink" Target="https://www.health.state.mn.us/people/childrenyouth/ctc/devscreen/index.html"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health.state.mn.us/people/childrenyouth/ctc/devscreen/selection.html"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hyperlink" Target="https://www.health.state.mn.us/docs/people/childrenyouth/ctc/devscreen/glance.pdf"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developingchild.harvard.edu/"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hyperlink" Target="https://helpmegrowmn.org/HMG/index.html"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video" Target="https://www.youtube.com/embed/CNeYRFuZAbA?list=PLqPfFYYbtBZh-wSpPl3-JDyOywMUUEXWY" TargetMode="External"/><Relationship Id="rId5" Type="http://schemas.openxmlformats.org/officeDocument/2006/relationships/hyperlink" Target="https://www.youtube.com/watch?v=CNeYRFuZAbA&amp;list=PLqPfFYYbtBZh-wSpPl3-JDyOywMUUEXWY&amp;index=7" TargetMode="External"/><Relationship Id="rId4" Type="http://schemas.openxmlformats.org/officeDocument/2006/relationships/image" Target="../media/image50.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hyperlink" Target="https://mn.gov/dhs/partners-and-providers/policies-procedures/childrens-mental-health/early-childhood-mh-system-care/" TargetMode="Externa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video" Target="https://www.youtube.com/embed/SZNgyfCGRsw?list=PLqPfFYYbtBZgdBhtKrxFAgsQPQgSIntNz" TargetMode="External"/><Relationship Id="rId4" Type="http://schemas.openxmlformats.org/officeDocument/2006/relationships/image" Target="../media/image52.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https://www.health.state.mn.us/docs/people/childrenyouth/ctc/devscreen/ecserefer.pdf" TargetMode="External"/><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hyperlink" Target="https://www.health.state.mn.us/people/childrenyouth/ctc/devscreen/resources.html" TargetMode="External"/><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hyperlink" Target="https://www.health.state.mn.us/people/childrenyouth/ctc/devscreen/resources.html" TargetMode="External"/><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hyperlink" Target="https://agesandstages.com/free-resources/articles/tips-and-resources-for-virtual-asq-screenings/?j=4501308&amp;sfmc_sub=88649098&amp;l=2581_HTML&amp;u=93153983&amp;mid=7004326&amp;jb=0&amp;utm_medium=email&amp;utm_source=exacttarget&amp;utm_campaign=202000716-asq-news" TargetMode="External"/><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hyperlink" Target="https://agesandstages.com/free-resources/articles/best-practices-for-using-an-interpreter-for-asq-completion/" TargetMode="External"/><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hyperlink" Target="https://www.atanet.org/advocacy-outreach/ata-position-paper-on-remote-interpreting/" TargetMode="External"/><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hyperlink" Target="https://www.zerotothree.org/"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C9A24-AE6D-49AF-AAC9-44025F87ABE1}"/>
              </a:ext>
            </a:extLst>
          </p:cNvPr>
          <p:cNvSpPr>
            <a:spLocks noGrp="1"/>
          </p:cNvSpPr>
          <p:nvPr>
            <p:ph type="ctrTitle"/>
          </p:nvPr>
        </p:nvSpPr>
        <p:spPr/>
        <p:txBody>
          <a:bodyPr>
            <a:normAutofit/>
          </a:bodyPr>
          <a:lstStyle/>
          <a:p>
            <a:r>
              <a:rPr lang="en-US"/>
              <a:t>Developmental and Social-Emotional Screening and Referral</a:t>
            </a:r>
          </a:p>
        </p:txBody>
      </p:sp>
      <p:sp>
        <p:nvSpPr>
          <p:cNvPr id="3" name="Text Placeholder 2">
            <a:extLst>
              <a:ext uri="{FF2B5EF4-FFF2-40B4-BE49-F238E27FC236}">
                <a16:creationId xmlns:a16="http://schemas.microsoft.com/office/drawing/2014/main" id="{C3C785FE-DB04-4270-906F-A9C63114450B}"/>
              </a:ext>
            </a:extLst>
          </p:cNvPr>
          <p:cNvSpPr>
            <a:spLocks noGrp="1"/>
          </p:cNvSpPr>
          <p:nvPr>
            <p:ph type="body" sz="quarter" idx="17"/>
          </p:nvPr>
        </p:nvSpPr>
        <p:spPr>
          <a:xfrm>
            <a:off x="457200" y="5466565"/>
            <a:ext cx="11333747" cy="1295182"/>
          </a:xfrm>
        </p:spPr>
        <p:txBody>
          <a:bodyPr>
            <a:normAutofit fontScale="55000" lnSpcReduction="20000"/>
          </a:bodyPr>
          <a:lstStyle/>
          <a:p>
            <a:r>
              <a:rPr lang="en-US"/>
              <a:t>Training Slides and Notes for Minnesota’s Public Screening Programs and Staff. Current as of June 2022</a:t>
            </a:r>
          </a:p>
          <a:p>
            <a:r>
              <a:rPr lang="en-US"/>
              <a:t>This project was supported by the Health Resources and Services Administration (HRSA) of the U.S. Department of Health and Human Services (HHS) under grant number H25MC00276 and title Early Childhood Comprehensive Systems (CISS SECCS) for grant amount $140,000. This information or content and conclusions are those of the author and should not be construed as the official position or policy of, nor should any endorsements be inferred by HRSA, HHS or the U.S. Government.</a:t>
            </a:r>
          </a:p>
          <a:p>
            <a:endParaRPr lang="en-US"/>
          </a:p>
        </p:txBody>
      </p:sp>
    </p:spTree>
    <p:extLst>
      <p:ext uri="{BB962C8B-B14F-4D97-AF65-F5344CB8AC3E}">
        <p14:creationId xmlns:p14="http://schemas.microsoft.com/office/powerpoint/2010/main" val="1930300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4D6D1-2016-4936-9675-6C8DF8E3A072}"/>
              </a:ext>
            </a:extLst>
          </p:cNvPr>
          <p:cNvSpPr>
            <a:spLocks noGrp="1"/>
          </p:cNvSpPr>
          <p:nvPr>
            <p:ph type="title"/>
          </p:nvPr>
        </p:nvSpPr>
        <p:spPr/>
        <p:txBody>
          <a:bodyPr/>
          <a:lstStyle/>
          <a:p>
            <a:r>
              <a:rPr lang="en-US"/>
              <a:t>Promoting Healthy Development</a:t>
            </a:r>
          </a:p>
        </p:txBody>
      </p:sp>
      <p:pic>
        <p:nvPicPr>
          <p:cNvPr id="7" name="Content Placeholder 6" descr="Nurse talking with a mother and her two young children. They are in a clinic setting, and the nurse is holding a clipboard.">
            <a:extLst>
              <a:ext uri="{FF2B5EF4-FFF2-40B4-BE49-F238E27FC236}">
                <a16:creationId xmlns:a16="http://schemas.microsoft.com/office/drawing/2014/main" id="{2421FBEB-D44F-475A-B0D8-7A9521A05F5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3254" y="1709550"/>
            <a:ext cx="6525491" cy="4351713"/>
          </a:xfrm>
        </p:spPr>
      </p:pic>
      <p:sp>
        <p:nvSpPr>
          <p:cNvPr id="4" name="Footer Placeholder 3">
            <a:extLst>
              <a:ext uri="{FF2B5EF4-FFF2-40B4-BE49-F238E27FC236}">
                <a16:creationId xmlns:a16="http://schemas.microsoft.com/office/drawing/2014/main" id="{72A378E1-843B-4AEA-95B3-77B724FC4AE8}"/>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79F91592-4D50-47B8-BCB9-77F16B4E00FE}"/>
              </a:ext>
            </a:extLst>
          </p:cNvPr>
          <p:cNvSpPr>
            <a:spLocks noGrp="1"/>
          </p:cNvSpPr>
          <p:nvPr>
            <p:ph type="sldNum" sz="quarter" idx="12"/>
          </p:nvPr>
        </p:nvSpPr>
        <p:spPr/>
        <p:txBody>
          <a:bodyPr/>
          <a:lstStyle/>
          <a:p>
            <a:fld id="{48F63A3B-78C7-47BE-AE5E-E10140E04643}" type="slidenum">
              <a:rPr lang="en-US" smtClean="0"/>
              <a:t>10</a:t>
            </a:fld>
            <a:endParaRPr lang="en-US"/>
          </a:p>
        </p:txBody>
      </p:sp>
    </p:spTree>
    <p:extLst>
      <p:ext uri="{BB962C8B-B14F-4D97-AF65-F5344CB8AC3E}">
        <p14:creationId xmlns:p14="http://schemas.microsoft.com/office/powerpoint/2010/main" val="2197745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1993-4BBE-41B3-B920-EBEDC4AD4E18}"/>
              </a:ext>
            </a:extLst>
          </p:cNvPr>
          <p:cNvSpPr>
            <a:spLocks noGrp="1"/>
          </p:cNvSpPr>
          <p:nvPr>
            <p:ph type="title"/>
          </p:nvPr>
        </p:nvSpPr>
        <p:spPr/>
        <p:txBody>
          <a:bodyPr/>
          <a:lstStyle/>
          <a:p>
            <a:r>
              <a:rPr lang="en-US"/>
              <a:t>Help Me Grow</a:t>
            </a:r>
          </a:p>
        </p:txBody>
      </p:sp>
      <p:pic>
        <p:nvPicPr>
          <p:cNvPr id="10" name="Content Placeholder 9" descr="Help Me Grow website. Includes an image of a toddler's feet and sections to learn more about developmental milestones, healthy development, how to get help for a child, and resources.">
            <a:extLst>
              <a:ext uri="{FF2B5EF4-FFF2-40B4-BE49-F238E27FC236}">
                <a16:creationId xmlns:a16="http://schemas.microsoft.com/office/drawing/2014/main" id="{D068CD95-3912-446C-BC6D-C3435143546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237074" y="1462445"/>
            <a:ext cx="8070274" cy="3933110"/>
          </a:xfrm>
        </p:spPr>
      </p:pic>
      <p:sp>
        <p:nvSpPr>
          <p:cNvPr id="8" name="Content Placeholder 7">
            <a:extLst>
              <a:ext uri="{FF2B5EF4-FFF2-40B4-BE49-F238E27FC236}">
                <a16:creationId xmlns:a16="http://schemas.microsoft.com/office/drawing/2014/main" id="{34B34205-C046-406F-BCFE-641A902E80B9}"/>
              </a:ext>
            </a:extLst>
          </p:cNvPr>
          <p:cNvSpPr>
            <a:spLocks noGrp="1"/>
          </p:cNvSpPr>
          <p:nvPr>
            <p:ph sz="half" idx="2"/>
          </p:nvPr>
        </p:nvSpPr>
        <p:spPr>
          <a:xfrm>
            <a:off x="3094564" y="5532186"/>
            <a:ext cx="6355294" cy="687532"/>
          </a:xfrm>
        </p:spPr>
        <p:txBody>
          <a:bodyPr>
            <a:normAutofit/>
          </a:bodyPr>
          <a:lstStyle/>
          <a:p>
            <a:r>
              <a:rPr lang="en-US">
                <a:hlinkClick r:id="rId4"/>
              </a:rPr>
              <a:t>Help Me Grow MN (helpmegrowmn.org)</a:t>
            </a:r>
            <a:endParaRPr lang="en-US"/>
          </a:p>
        </p:txBody>
      </p:sp>
      <p:sp>
        <p:nvSpPr>
          <p:cNvPr id="4" name="Footer Placeholder 3">
            <a:extLst>
              <a:ext uri="{FF2B5EF4-FFF2-40B4-BE49-F238E27FC236}">
                <a16:creationId xmlns:a16="http://schemas.microsoft.com/office/drawing/2014/main" id="{34A379FE-871C-4661-A3D7-792C81974607}"/>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83161191-4CD6-452A-9476-B4EE68DC3BBE}"/>
              </a:ext>
            </a:extLst>
          </p:cNvPr>
          <p:cNvSpPr>
            <a:spLocks noGrp="1"/>
          </p:cNvSpPr>
          <p:nvPr>
            <p:ph type="sldNum" sz="quarter" idx="12"/>
          </p:nvPr>
        </p:nvSpPr>
        <p:spPr/>
        <p:txBody>
          <a:bodyPr/>
          <a:lstStyle/>
          <a:p>
            <a:fld id="{48F63A3B-78C7-47BE-AE5E-E10140E04643}" type="slidenum">
              <a:rPr lang="en-US" smtClean="0"/>
              <a:t>11</a:t>
            </a:fld>
            <a:endParaRPr lang="en-US"/>
          </a:p>
        </p:txBody>
      </p:sp>
    </p:spTree>
    <p:extLst>
      <p:ext uri="{BB962C8B-B14F-4D97-AF65-F5344CB8AC3E}">
        <p14:creationId xmlns:p14="http://schemas.microsoft.com/office/powerpoint/2010/main" val="1456784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5AFA7-5622-42FB-9B99-CE4F8E5BD364}"/>
              </a:ext>
            </a:extLst>
          </p:cNvPr>
          <p:cNvSpPr>
            <a:spLocks noGrp="1"/>
          </p:cNvSpPr>
          <p:nvPr>
            <p:ph type="title"/>
          </p:nvPr>
        </p:nvSpPr>
        <p:spPr/>
        <p:txBody>
          <a:bodyPr/>
          <a:lstStyle/>
          <a:p>
            <a:r>
              <a:rPr lang="en-US"/>
              <a:t>CDC’s Learn the Signs, Act Early</a:t>
            </a:r>
          </a:p>
        </p:txBody>
      </p:sp>
      <p:pic>
        <p:nvPicPr>
          <p:cNvPr id="14" name="Content Placeholder 13" descr="CDC's Learn the Signs website. Includes an image of a baby smiling and crawling. Advertises the CDC's free milestone tracker app. ">
            <a:extLst>
              <a:ext uri="{FF2B5EF4-FFF2-40B4-BE49-F238E27FC236}">
                <a16:creationId xmlns:a16="http://schemas.microsoft.com/office/drawing/2014/main" id="{6145373C-B699-4319-81E7-20857534F59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102326" y="1416487"/>
            <a:ext cx="7987346" cy="4222749"/>
          </a:xfrm>
        </p:spPr>
      </p:pic>
      <p:sp>
        <p:nvSpPr>
          <p:cNvPr id="3" name="Content Placeholder 2">
            <a:extLst>
              <a:ext uri="{FF2B5EF4-FFF2-40B4-BE49-F238E27FC236}">
                <a16:creationId xmlns:a16="http://schemas.microsoft.com/office/drawing/2014/main" id="{24E8921C-141B-4F61-9D23-A88853234A15}"/>
              </a:ext>
            </a:extLst>
          </p:cNvPr>
          <p:cNvSpPr>
            <a:spLocks noGrp="1"/>
          </p:cNvSpPr>
          <p:nvPr>
            <p:ph sz="half" idx="1"/>
          </p:nvPr>
        </p:nvSpPr>
        <p:spPr>
          <a:xfrm>
            <a:off x="2838449" y="5639236"/>
            <a:ext cx="6515101" cy="714373"/>
          </a:xfrm>
        </p:spPr>
        <p:txBody>
          <a:bodyPr/>
          <a:lstStyle/>
          <a:p>
            <a:r>
              <a:rPr lang="en-US">
                <a:hlinkClick r:id="rId4"/>
              </a:rPr>
              <a:t>CDC’s Learn the Signs, Act Early (cdc.gov)</a:t>
            </a:r>
            <a:endParaRPr lang="en-US"/>
          </a:p>
        </p:txBody>
      </p:sp>
      <p:sp>
        <p:nvSpPr>
          <p:cNvPr id="4" name="Footer Placeholder 3">
            <a:extLst>
              <a:ext uri="{FF2B5EF4-FFF2-40B4-BE49-F238E27FC236}">
                <a16:creationId xmlns:a16="http://schemas.microsoft.com/office/drawing/2014/main" id="{0813DC84-388A-4ADE-9432-7ABEC1B33E94}"/>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9E296CC8-21EA-48D5-9989-70545FE060FE}"/>
              </a:ext>
            </a:extLst>
          </p:cNvPr>
          <p:cNvSpPr>
            <a:spLocks noGrp="1"/>
          </p:cNvSpPr>
          <p:nvPr>
            <p:ph type="sldNum" sz="quarter" idx="12"/>
          </p:nvPr>
        </p:nvSpPr>
        <p:spPr/>
        <p:txBody>
          <a:bodyPr/>
          <a:lstStyle/>
          <a:p>
            <a:fld id="{48F63A3B-78C7-47BE-AE5E-E10140E04643}" type="slidenum">
              <a:rPr lang="en-US" smtClean="0"/>
              <a:t>12</a:t>
            </a:fld>
            <a:endParaRPr lang="en-US"/>
          </a:p>
        </p:txBody>
      </p:sp>
    </p:spTree>
    <p:extLst>
      <p:ext uri="{BB962C8B-B14F-4D97-AF65-F5344CB8AC3E}">
        <p14:creationId xmlns:p14="http://schemas.microsoft.com/office/powerpoint/2010/main" val="2290929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CC7E2-9F80-4FF2-B926-9EC4DC0A6B93}"/>
              </a:ext>
            </a:extLst>
          </p:cNvPr>
          <p:cNvSpPr>
            <a:spLocks noGrp="1"/>
          </p:cNvSpPr>
          <p:nvPr>
            <p:ph type="title"/>
          </p:nvPr>
        </p:nvSpPr>
        <p:spPr/>
        <p:txBody>
          <a:bodyPr/>
          <a:lstStyle/>
          <a:p>
            <a:r>
              <a:rPr lang="en-US"/>
              <a:t>CDC Positive Parenting Tips</a:t>
            </a:r>
          </a:p>
        </p:txBody>
      </p:sp>
      <p:pic>
        <p:nvPicPr>
          <p:cNvPr id="14" name="Content Placeholder 13" descr="CDC Positive Parenting Tips website. Includes images of children at different ages and a table of contents detailing positive parenting tips for various ages.">
            <a:extLst>
              <a:ext uri="{FF2B5EF4-FFF2-40B4-BE49-F238E27FC236}">
                <a16:creationId xmlns:a16="http://schemas.microsoft.com/office/drawing/2014/main" id="{73539AEC-B7EE-4012-B594-17C918EAD24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324100" y="1439747"/>
            <a:ext cx="7543800" cy="3978506"/>
          </a:xfrm>
        </p:spPr>
      </p:pic>
      <p:sp>
        <p:nvSpPr>
          <p:cNvPr id="3" name="Content Placeholder 2">
            <a:extLst>
              <a:ext uri="{FF2B5EF4-FFF2-40B4-BE49-F238E27FC236}">
                <a16:creationId xmlns:a16="http://schemas.microsoft.com/office/drawing/2014/main" id="{D6F8EA43-B3F7-4D5A-B06E-29F95B74E67E}"/>
              </a:ext>
            </a:extLst>
          </p:cNvPr>
          <p:cNvSpPr>
            <a:spLocks noGrp="1"/>
          </p:cNvSpPr>
          <p:nvPr>
            <p:ph sz="half" idx="1"/>
          </p:nvPr>
        </p:nvSpPr>
        <p:spPr>
          <a:xfrm>
            <a:off x="3115645" y="5641976"/>
            <a:ext cx="5960710" cy="674443"/>
          </a:xfrm>
        </p:spPr>
        <p:txBody>
          <a:bodyPr/>
          <a:lstStyle/>
          <a:p>
            <a:r>
              <a:rPr lang="en-US">
                <a:hlinkClick r:id="rId4"/>
              </a:rPr>
              <a:t>CDC Positive Parenting Tips (cdc.gov)</a:t>
            </a:r>
            <a:endParaRPr lang="en-US"/>
          </a:p>
        </p:txBody>
      </p:sp>
      <p:sp>
        <p:nvSpPr>
          <p:cNvPr id="4" name="Footer Placeholder 3">
            <a:extLst>
              <a:ext uri="{FF2B5EF4-FFF2-40B4-BE49-F238E27FC236}">
                <a16:creationId xmlns:a16="http://schemas.microsoft.com/office/drawing/2014/main" id="{5DD7D157-7C3B-4764-9E22-A34DC2767383}"/>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21F57B86-9FD8-4FE8-8DD6-B89FB017D943}"/>
              </a:ext>
            </a:extLst>
          </p:cNvPr>
          <p:cNvSpPr>
            <a:spLocks noGrp="1"/>
          </p:cNvSpPr>
          <p:nvPr>
            <p:ph type="sldNum" sz="quarter" idx="12"/>
          </p:nvPr>
        </p:nvSpPr>
        <p:spPr/>
        <p:txBody>
          <a:bodyPr/>
          <a:lstStyle/>
          <a:p>
            <a:fld id="{48F63A3B-78C7-47BE-AE5E-E10140E04643}" type="slidenum">
              <a:rPr lang="en-US" smtClean="0"/>
              <a:t>13</a:t>
            </a:fld>
            <a:endParaRPr lang="en-US"/>
          </a:p>
        </p:txBody>
      </p:sp>
    </p:spTree>
    <p:extLst>
      <p:ext uri="{BB962C8B-B14F-4D97-AF65-F5344CB8AC3E}">
        <p14:creationId xmlns:p14="http://schemas.microsoft.com/office/powerpoint/2010/main" val="2159885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AFA6B-4AE6-4BD1-9FD8-771CF83894A7}"/>
              </a:ext>
            </a:extLst>
          </p:cNvPr>
          <p:cNvSpPr>
            <a:spLocks noGrp="1"/>
          </p:cNvSpPr>
          <p:nvPr>
            <p:ph type="title"/>
          </p:nvPr>
        </p:nvSpPr>
        <p:spPr/>
        <p:txBody>
          <a:bodyPr/>
          <a:lstStyle/>
          <a:p>
            <a:r>
              <a:rPr lang="en-US"/>
              <a:t>Help Families Thrive with Help Me Connect</a:t>
            </a:r>
          </a:p>
        </p:txBody>
      </p:sp>
      <p:pic>
        <p:nvPicPr>
          <p:cNvPr id="8" name="Content Placeholder 7" descr="Help Me Connect logo.">
            <a:extLst>
              <a:ext uri="{FF2B5EF4-FFF2-40B4-BE49-F238E27FC236}">
                <a16:creationId xmlns:a16="http://schemas.microsoft.com/office/drawing/2014/main" id="{17D91854-A516-49EB-9FDE-C21ED7A8C6D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11376" y="3022600"/>
            <a:ext cx="5181601" cy="812800"/>
          </a:xfrm>
        </p:spPr>
      </p:pic>
      <p:sp>
        <p:nvSpPr>
          <p:cNvPr id="4" name="Content Placeholder 3">
            <a:extLst>
              <a:ext uri="{FF2B5EF4-FFF2-40B4-BE49-F238E27FC236}">
                <a16:creationId xmlns:a16="http://schemas.microsoft.com/office/drawing/2014/main" id="{0AA5658C-BB7B-4D8D-B297-555843EFE75C}"/>
              </a:ext>
            </a:extLst>
          </p:cNvPr>
          <p:cNvSpPr>
            <a:spLocks noGrp="1"/>
          </p:cNvSpPr>
          <p:nvPr>
            <p:ph sz="half" idx="2"/>
          </p:nvPr>
        </p:nvSpPr>
        <p:spPr/>
        <p:txBody>
          <a:bodyPr>
            <a:normAutofit fontScale="70000" lnSpcReduction="20000"/>
          </a:bodyPr>
          <a:lstStyle/>
          <a:p>
            <a:r>
              <a:rPr lang="en-US"/>
              <a:t>New online service navigator ​</a:t>
            </a:r>
          </a:p>
          <a:p>
            <a:r>
              <a:rPr lang="en-US"/>
              <a:t>Connect pregnant and parenting families with young children, birth to 8 years of age to local community services that support healthy child development and family well-being​</a:t>
            </a:r>
          </a:p>
          <a:p>
            <a:r>
              <a:rPr lang="en-US"/>
              <a:t>Search by keywords or content area (11 categories)​</a:t>
            </a:r>
          </a:p>
          <a:p>
            <a:r>
              <a:rPr lang="en-US"/>
              <a:t>Filter by location (city, county, home address)​</a:t>
            </a:r>
          </a:p>
          <a:p>
            <a:r>
              <a:rPr lang="en-US"/>
              <a:t>Create an account and save favorites​</a:t>
            </a:r>
          </a:p>
          <a:p>
            <a:r>
              <a:rPr lang="en-US"/>
              <a:t>Mobile friendly​</a:t>
            </a:r>
          </a:p>
        </p:txBody>
      </p:sp>
      <p:sp>
        <p:nvSpPr>
          <p:cNvPr id="5" name="Footer Placeholder 4">
            <a:extLst>
              <a:ext uri="{FF2B5EF4-FFF2-40B4-BE49-F238E27FC236}">
                <a16:creationId xmlns:a16="http://schemas.microsoft.com/office/drawing/2014/main" id="{2396C6F6-64F0-4DF2-AB47-5BB4160E5177}"/>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ED1CEB1B-F4B3-4E62-9ECF-B23702CAD7B4}"/>
              </a:ext>
            </a:extLst>
          </p:cNvPr>
          <p:cNvSpPr>
            <a:spLocks noGrp="1"/>
          </p:cNvSpPr>
          <p:nvPr>
            <p:ph type="sldNum" sz="quarter" idx="12"/>
          </p:nvPr>
        </p:nvSpPr>
        <p:spPr/>
        <p:txBody>
          <a:bodyPr/>
          <a:lstStyle/>
          <a:p>
            <a:fld id="{48F63A3B-78C7-47BE-AE5E-E10140E04643}" type="slidenum">
              <a:rPr lang="en-US" smtClean="0"/>
              <a:t>14</a:t>
            </a:fld>
            <a:endParaRPr lang="en-US"/>
          </a:p>
        </p:txBody>
      </p:sp>
    </p:spTree>
    <p:extLst>
      <p:ext uri="{BB962C8B-B14F-4D97-AF65-F5344CB8AC3E}">
        <p14:creationId xmlns:p14="http://schemas.microsoft.com/office/powerpoint/2010/main" val="120388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F0B0-90C5-46B9-A5A4-DFDE39A3CC40}"/>
              </a:ext>
            </a:extLst>
          </p:cNvPr>
          <p:cNvSpPr>
            <a:spLocks noGrp="1"/>
          </p:cNvSpPr>
          <p:nvPr>
            <p:ph type="title"/>
          </p:nvPr>
        </p:nvSpPr>
        <p:spPr/>
        <p:txBody>
          <a:bodyPr/>
          <a:lstStyle/>
          <a:p>
            <a:r>
              <a:rPr lang="en-US"/>
              <a:t>Zero to Three Parent Resources</a:t>
            </a:r>
          </a:p>
        </p:txBody>
      </p:sp>
      <p:pic>
        <p:nvPicPr>
          <p:cNvPr id="10" name="Content Placeholder 9" descr="Zero to Three website of parent resources. Includes favorite resources from parents and links to websites about ages and stages, development, and behaviors.">
            <a:extLst>
              <a:ext uri="{FF2B5EF4-FFF2-40B4-BE49-F238E27FC236}">
                <a16:creationId xmlns:a16="http://schemas.microsoft.com/office/drawing/2014/main" id="{0E0793B5-38A9-485F-BB51-CDCF064D171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60023" y="1594624"/>
            <a:ext cx="7671954" cy="3899020"/>
          </a:xfrm>
        </p:spPr>
      </p:pic>
      <p:sp>
        <p:nvSpPr>
          <p:cNvPr id="3" name="Content Placeholder 2">
            <a:extLst>
              <a:ext uri="{FF2B5EF4-FFF2-40B4-BE49-F238E27FC236}">
                <a16:creationId xmlns:a16="http://schemas.microsoft.com/office/drawing/2014/main" id="{283E11AD-4EC6-4B31-809E-1B05CACD54EB}"/>
              </a:ext>
            </a:extLst>
          </p:cNvPr>
          <p:cNvSpPr>
            <a:spLocks noGrp="1"/>
          </p:cNvSpPr>
          <p:nvPr>
            <p:ph sz="half" idx="1"/>
          </p:nvPr>
        </p:nvSpPr>
        <p:spPr>
          <a:xfrm>
            <a:off x="2260023" y="5621642"/>
            <a:ext cx="7671954" cy="606709"/>
          </a:xfrm>
        </p:spPr>
        <p:txBody>
          <a:bodyPr/>
          <a:lstStyle/>
          <a:p>
            <a:r>
              <a:rPr lang="en-US">
                <a:hlinkClick r:id="rId4"/>
              </a:rPr>
              <a:t>Zero to Three Parent Resources (zerotothree.org)</a:t>
            </a:r>
            <a:endParaRPr lang="en-US"/>
          </a:p>
        </p:txBody>
      </p:sp>
      <p:sp>
        <p:nvSpPr>
          <p:cNvPr id="4" name="Footer Placeholder 3">
            <a:extLst>
              <a:ext uri="{FF2B5EF4-FFF2-40B4-BE49-F238E27FC236}">
                <a16:creationId xmlns:a16="http://schemas.microsoft.com/office/drawing/2014/main" id="{41B6EEF8-3091-49EB-ACAE-0AB57C516ECC}"/>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FDE3B062-F2E6-41C7-9678-0E23591D2330}"/>
              </a:ext>
            </a:extLst>
          </p:cNvPr>
          <p:cNvSpPr>
            <a:spLocks noGrp="1"/>
          </p:cNvSpPr>
          <p:nvPr>
            <p:ph type="sldNum" sz="quarter" idx="12"/>
          </p:nvPr>
        </p:nvSpPr>
        <p:spPr/>
        <p:txBody>
          <a:bodyPr/>
          <a:lstStyle/>
          <a:p>
            <a:fld id="{48F63A3B-78C7-47BE-AE5E-E10140E04643}" type="slidenum">
              <a:rPr lang="en-US" smtClean="0"/>
              <a:t>15</a:t>
            </a:fld>
            <a:endParaRPr lang="en-US"/>
          </a:p>
        </p:txBody>
      </p:sp>
    </p:spTree>
    <p:extLst>
      <p:ext uri="{BB962C8B-B14F-4D97-AF65-F5344CB8AC3E}">
        <p14:creationId xmlns:p14="http://schemas.microsoft.com/office/powerpoint/2010/main" val="135000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957E9-ABA9-4497-9DA7-595EFC40FC78}"/>
              </a:ext>
            </a:extLst>
          </p:cNvPr>
          <p:cNvSpPr>
            <a:spLocks noGrp="1"/>
          </p:cNvSpPr>
          <p:nvPr>
            <p:ph type="title"/>
          </p:nvPr>
        </p:nvSpPr>
        <p:spPr/>
        <p:txBody>
          <a:bodyPr/>
          <a:lstStyle/>
          <a:p>
            <a:r>
              <a:rPr lang="en-US"/>
              <a:t>Support for Parents in Your Community (slide 1 of 2)</a:t>
            </a:r>
          </a:p>
        </p:txBody>
      </p:sp>
      <p:sp>
        <p:nvSpPr>
          <p:cNvPr id="3" name="Content Placeholder 2">
            <a:extLst>
              <a:ext uri="{FF2B5EF4-FFF2-40B4-BE49-F238E27FC236}">
                <a16:creationId xmlns:a16="http://schemas.microsoft.com/office/drawing/2014/main" id="{91DA17B5-4521-4FBB-919B-5AE522F1F3F9}"/>
              </a:ext>
            </a:extLst>
          </p:cNvPr>
          <p:cNvSpPr>
            <a:spLocks noGrp="1"/>
          </p:cNvSpPr>
          <p:nvPr>
            <p:ph idx="1"/>
          </p:nvPr>
        </p:nvSpPr>
        <p:spPr/>
        <p:txBody>
          <a:bodyPr/>
          <a:lstStyle/>
          <a:p>
            <a:r>
              <a:rPr lang="en-US"/>
              <a:t>Early Childhood Family Education (ECFE)</a:t>
            </a:r>
          </a:p>
          <a:p>
            <a:r>
              <a:rPr lang="en-US"/>
              <a:t>Head Start and Early Head Start</a:t>
            </a:r>
          </a:p>
          <a:p>
            <a:r>
              <a:rPr lang="en-US"/>
              <a:t>Cultural, faith-based and other community-based parenting groups</a:t>
            </a:r>
          </a:p>
          <a:p>
            <a:r>
              <a:rPr lang="en-US"/>
              <a:t>For children with developmental concerns or special health needs:</a:t>
            </a:r>
          </a:p>
          <a:p>
            <a:pPr lvl="1"/>
            <a:r>
              <a:rPr lang="en-US"/>
              <a:t>Parent-to-parent networks such as </a:t>
            </a:r>
            <a:r>
              <a:rPr lang="en-US">
                <a:hlinkClick r:id="rId3"/>
              </a:rPr>
              <a:t>Family Voices (Parent-to-Parent of Minnesota, familyvoicesofminnesota.org),</a:t>
            </a:r>
            <a:r>
              <a:rPr lang="en-US"/>
              <a:t> </a:t>
            </a:r>
            <a:r>
              <a:rPr lang="en-US">
                <a:hlinkClick r:id="rId4"/>
              </a:rPr>
              <a:t>PACER (pacer.org)</a:t>
            </a:r>
            <a:r>
              <a:rPr lang="en-US"/>
              <a:t>, </a:t>
            </a:r>
            <a:r>
              <a:rPr lang="en-US">
                <a:hlinkClick r:id="rId5"/>
              </a:rPr>
              <a:t>Hands and Voices (mnhandsandvoices.org)</a:t>
            </a:r>
            <a:endParaRPr lang="en-US"/>
          </a:p>
          <a:p>
            <a:pPr lvl="1"/>
            <a:r>
              <a:rPr lang="en-US"/>
              <a:t>Other condition-specific groups and organizations</a:t>
            </a:r>
          </a:p>
        </p:txBody>
      </p:sp>
      <p:sp>
        <p:nvSpPr>
          <p:cNvPr id="4" name="Footer Placeholder 3">
            <a:extLst>
              <a:ext uri="{FF2B5EF4-FFF2-40B4-BE49-F238E27FC236}">
                <a16:creationId xmlns:a16="http://schemas.microsoft.com/office/drawing/2014/main" id="{F4A1602D-98B5-42A3-8E3C-D7A201731F2D}"/>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C48D5CEC-960A-4519-8D51-75704B6DE507}"/>
              </a:ext>
            </a:extLst>
          </p:cNvPr>
          <p:cNvSpPr>
            <a:spLocks noGrp="1"/>
          </p:cNvSpPr>
          <p:nvPr>
            <p:ph type="sldNum" sz="quarter" idx="12"/>
          </p:nvPr>
        </p:nvSpPr>
        <p:spPr/>
        <p:txBody>
          <a:bodyPr/>
          <a:lstStyle/>
          <a:p>
            <a:fld id="{48F63A3B-78C7-47BE-AE5E-E10140E04643}" type="slidenum">
              <a:rPr lang="en-US" smtClean="0"/>
              <a:t>16</a:t>
            </a:fld>
            <a:endParaRPr lang="en-US"/>
          </a:p>
        </p:txBody>
      </p:sp>
    </p:spTree>
    <p:extLst>
      <p:ext uri="{BB962C8B-B14F-4D97-AF65-F5344CB8AC3E}">
        <p14:creationId xmlns:p14="http://schemas.microsoft.com/office/powerpoint/2010/main" val="1683980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EAAE1-DA5E-1A1C-7921-3A28390F7F9B}"/>
              </a:ext>
            </a:extLst>
          </p:cNvPr>
          <p:cNvSpPr>
            <a:spLocks noGrp="1"/>
          </p:cNvSpPr>
          <p:nvPr>
            <p:ph type="title"/>
          </p:nvPr>
        </p:nvSpPr>
        <p:spPr/>
        <p:txBody>
          <a:bodyPr/>
          <a:lstStyle/>
          <a:p>
            <a:r>
              <a:rPr lang="en-US"/>
              <a:t>Support for Parents in Your Community (slide 2 of 2)</a:t>
            </a:r>
          </a:p>
        </p:txBody>
      </p:sp>
      <p:sp>
        <p:nvSpPr>
          <p:cNvPr id="3" name="Content Placeholder 2">
            <a:extLst>
              <a:ext uri="{FF2B5EF4-FFF2-40B4-BE49-F238E27FC236}">
                <a16:creationId xmlns:a16="http://schemas.microsoft.com/office/drawing/2014/main" id="{F3DC042B-9B80-1EB4-C3A1-B5CD1E4F3C57}"/>
              </a:ext>
            </a:extLst>
          </p:cNvPr>
          <p:cNvSpPr>
            <a:spLocks noGrp="1"/>
          </p:cNvSpPr>
          <p:nvPr>
            <p:ph idx="1"/>
          </p:nvPr>
        </p:nvSpPr>
        <p:spPr/>
        <p:txBody>
          <a:bodyPr>
            <a:normAutofit lnSpcReduction="10000"/>
          </a:bodyPr>
          <a:lstStyle/>
          <a:p>
            <a:r>
              <a:rPr lang="en-US">
                <a:hlinkClick r:id="rId3"/>
              </a:rPr>
              <a:t>Family Home Visiting (health.state.mn.us)</a:t>
            </a:r>
            <a:endParaRPr lang="en-US"/>
          </a:p>
          <a:p>
            <a:r>
              <a:rPr lang="en-US">
                <a:hlinkClick r:id="rId4"/>
              </a:rPr>
              <a:t>Follow Along Program (health.state.mn.us)</a:t>
            </a:r>
            <a:endParaRPr lang="en-US"/>
          </a:p>
          <a:p>
            <a:r>
              <a:rPr lang="en-US">
                <a:hlinkClick r:id="rId5"/>
              </a:rPr>
              <a:t>Primary care/health care provider (mn.gov)</a:t>
            </a:r>
            <a:endParaRPr lang="en-US"/>
          </a:p>
          <a:p>
            <a:r>
              <a:rPr lang="en-US">
                <a:hlinkClick r:id="rId6"/>
              </a:rPr>
              <a:t>Parent Support Outreach Program (PSOP) (mn.gov)</a:t>
            </a:r>
            <a:endParaRPr lang="en-US"/>
          </a:p>
          <a:p>
            <a:r>
              <a:rPr lang="en-US">
                <a:hlinkClick r:id="rId7"/>
              </a:rPr>
              <a:t>Early Childhood Mental Health providers (mn.gov)</a:t>
            </a:r>
            <a:endParaRPr lang="en-US"/>
          </a:p>
          <a:p>
            <a:r>
              <a:rPr lang="en-US"/>
              <a:t>If families are in need of mental health services and there is a long wait time, then refer to primary health care provider and local public health home visiting. </a:t>
            </a:r>
          </a:p>
        </p:txBody>
      </p:sp>
      <p:sp>
        <p:nvSpPr>
          <p:cNvPr id="4" name="Footer Placeholder 3">
            <a:extLst>
              <a:ext uri="{FF2B5EF4-FFF2-40B4-BE49-F238E27FC236}">
                <a16:creationId xmlns:a16="http://schemas.microsoft.com/office/drawing/2014/main" id="{630F64E1-895C-88DF-952E-032B3235F76F}"/>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0A7FBFD0-E66E-1064-6BC8-977CDDFFD559}"/>
              </a:ext>
            </a:extLst>
          </p:cNvPr>
          <p:cNvSpPr>
            <a:spLocks noGrp="1"/>
          </p:cNvSpPr>
          <p:nvPr>
            <p:ph type="sldNum" sz="quarter" idx="12"/>
          </p:nvPr>
        </p:nvSpPr>
        <p:spPr/>
        <p:txBody>
          <a:bodyPr/>
          <a:lstStyle/>
          <a:p>
            <a:fld id="{48F63A3B-78C7-47BE-AE5E-E10140E04643}" type="slidenum">
              <a:rPr lang="en-US" smtClean="0"/>
              <a:t>17</a:t>
            </a:fld>
            <a:endParaRPr lang="en-US"/>
          </a:p>
        </p:txBody>
      </p:sp>
    </p:spTree>
    <p:extLst>
      <p:ext uri="{BB962C8B-B14F-4D97-AF65-F5344CB8AC3E}">
        <p14:creationId xmlns:p14="http://schemas.microsoft.com/office/powerpoint/2010/main" val="3599686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391C-2DA3-9C26-DE33-4F0B65116C9E}"/>
              </a:ext>
            </a:extLst>
          </p:cNvPr>
          <p:cNvSpPr>
            <a:spLocks noGrp="1"/>
          </p:cNvSpPr>
          <p:nvPr>
            <p:ph type="title"/>
          </p:nvPr>
        </p:nvSpPr>
        <p:spPr/>
        <p:txBody>
          <a:bodyPr/>
          <a:lstStyle/>
          <a:p>
            <a:r>
              <a:rPr lang="en-US"/>
              <a:t>What Can Interrupt Healthy Development?</a:t>
            </a:r>
          </a:p>
        </p:txBody>
      </p:sp>
      <p:sp>
        <p:nvSpPr>
          <p:cNvPr id="3" name="Content Placeholder 2">
            <a:extLst>
              <a:ext uri="{FF2B5EF4-FFF2-40B4-BE49-F238E27FC236}">
                <a16:creationId xmlns:a16="http://schemas.microsoft.com/office/drawing/2014/main" id="{0F54ED5C-77FC-C5FA-0856-8C7F8D22E47D}"/>
              </a:ext>
            </a:extLst>
          </p:cNvPr>
          <p:cNvSpPr>
            <a:spLocks noGrp="1"/>
          </p:cNvSpPr>
          <p:nvPr>
            <p:ph idx="1"/>
          </p:nvPr>
        </p:nvSpPr>
        <p:spPr/>
        <p:txBody>
          <a:bodyPr>
            <a:normAutofit/>
          </a:bodyPr>
          <a:lstStyle/>
          <a:p>
            <a:r>
              <a:rPr lang="en-US"/>
              <a:t>Biological reasons</a:t>
            </a:r>
          </a:p>
          <a:p>
            <a:r>
              <a:rPr lang="en-US"/>
              <a:t>Disruptions in relationships with primary care givers </a:t>
            </a:r>
          </a:p>
          <a:p>
            <a:r>
              <a:rPr lang="en-US"/>
              <a:t>Exposure to trauma</a:t>
            </a:r>
          </a:p>
          <a:p>
            <a:r>
              <a:rPr lang="en-US"/>
              <a:t>Social/environmental stressors, racism, poverty</a:t>
            </a:r>
          </a:p>
          <a:p>
            <a:pPr lvl="1"/>
            <a:r>
              <a:rPr lang="en-US">
                <a:hlinkClick r:id="rId3"/>
              </a:rPr>
              <a:t>Neurons to Neighborhoods (nap.nationalacademies.org)</a:t>
            </a:r>
            <a:endParaRPr lang="en-US"/>
          </a:p>
          <a:p>
            <a:pPr lvl="1"/>
            <a:r>
              <a:rPr lang="en-US">
                <a:hlinkClick r:id="rId4"/>
              </a:rPr>
              <a:t>ACE Study (cdc.gov)</a:t>
            </a:r>
            <a:endParaRPr lang="en-US"/>
          </a:p>
        </p:txBody>
      </p:sp>
      <p:sp>
        <p:nvSpPr>
          <p:cNvPr id="4" name="Footer Placeholder 3">
            <a:extLst>
              <a:ext uri="{FF2B5EF4-FFF2-40B4-BE49-F238E27FC236}">
                <a16:creationId xmlns:a16="http://schemas.microsoft.com/office/drawing/2014/main" id="{D6C83760-7018-5F56-5D08-E200891B158E}"/>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C06448A7-C1AD-A8A9-7A30-3C83D60283A5}"/>
              </a:ext>
            </a:extLst>
          </p:cNvPr>
          <p:cNvSpPr>
            <a:spLocks noGrp="1"/>
          </p:cNvSpPr>
          <p:nvPr>
            <p:ph type="sldNum" sz="quarter" idx="12"/>
          </p:nvPr>
        </p:nvSpPr>
        <p:spPr/>
        <p:txBody>
          <a:bodyPr/>
          <a:lstStyle/>
          <a:p>
            <a:fld id="{48F63A3B-78C7-47BE-AE5E-E10140E04643}" type="slidenum">
              <a:rPr lang="en-US" smtClean="0"/>
              <a:t>18</a:t>
            </a:fld>
            <a:endParaRPr lang="en-US"/>
          </a:p>
        </p:txBody>
      </p:sp>
    </p:spTree>
    <p:extLst>
      <p:ext uri="{BB962C8B-B14F-4D97-AF65-F5344CB8AC3E}">
        <p14:creationId xmlns:p14="http://schemas.microsoft.com/office/powerpoint/2010/main" val="1729963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6364-D449-41C9-850A-74D2FC247FD9}"/>
              </a:ext>
            </a:extLst>
          </p:cNvPr>
          <p:cNvSpPr>
            <a:spLocks noGrp="1"/>
          </p:cNvSpPr>
          <p:nvPr>
            <p:ph type="title"/>
          </p:nvPr>
        </p:nvSpPr>
        <p:spPr/>
        <p:txBody>
          <a:bodyPr/>
          <a:lstStyle/>
          <a:p>
            <a:r>
              <a:rPr lang="en-US"/>
              <a:t>What About Trauma Questions?</a:t>
            </a:r>
          </a:p>
        </p:txBody>
      </p:sp>
      <p:sp>
        <p:nvSpPr>
          <p:cNvPr id="3" name="Content Placeholder 2">
            <a:extLst>
              <a:ext uri="{FF2B5EF4-FFF2-40B4-BE49-F238E27FC236}">
                <a16:creationId xmlns:a16="http://schemas.microsoft.com/office/drawing/2014/main" id="{DF62E15F-D1E3-4117-B6A0-2453BCD877E1}"/>
              </a:ext>
            </a:extLst>
          </p:cNvPr>
          <p:cNvSpPr>
            <a:spLocks noGrp="1"/>
          </p:cNvSpPr>
          <p:nvPr>
            <p:ph idx="1"/>
          </p:nvPr>
        </p:nvSpPr>
        <p:spPr/>
        <p:txBody>
          <a:bodyPr/>
          <a:lstStyle/>
          <a:p>
            <a:r>
              <a:rPr lang="en-US"/>
              <a:t>We recommend that providers ask the following questions, as they are not included in the ASQ:SE.</a:t>
            </a:r>
          </a:p>
          <a:p>
            <a:pPr lvl="1"/>
            <a:r>
              <a:rPr lang="en-US"/>
              <a:t>Has your child ever experienced anything stressful or traumatic in the past year?</a:t>
            </a:r>
          </a:p>
          <a:p>
            <a:pPr lvl="1"/>
            <a:r>
              <a:rPr lang="en-US"/>
              <a:t>If so, what was it? When did it happen?</a:t>
            </a:r>
          </a:p>
          <a:p>
            <a:pPr lvl="1"/>
            <a:r>
              <a:rPr lang="en-US"/>
              <a:t>Did you get any support?</a:t>
            </a:r>
          </a:p>
          <a:p>
            <a:pPr lvl="1"/>
            <a:r>
              <a:rPr lang="en-US"/>
              <a:t>Would you like some support, I can connect you with a colleague (friend) who can support both you and your child around this stressor.</a:t>
            </a:r>
          </a:p>
        </p:txBody>
      </p:sp>
      <p:sp>
        <p:nvSpPr>
          <p:cNvPr id="4" name="Footer Placeholder 3">
            <a:extLst>
              <a:ext uri="{FF2B5EF4-FFF2-40B4-BE49-F238E27FC236}">
                <a16:creationId xmlns:a16="http://schemas.microsoft.com/office/drawing/2014/main" id="{85D3775C-E457-4E00-8596-E8622DBD4FA6}"/>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3DE9FBC6-777F-4549-AE9F-3CAFF8167507}"/>
              </a:ext>
            </a:extLst>
          </p:cNvPr>
          <p:cNvSpPr>
            <a:spLocks noGrp="1"/>
          </p:cNvSpPr>
          <p:nvPr>
            <p:ph type="sldNum" sz="quarter" idx="12"/>
          </p:nvPr>
        </p:nvSpPr>
        <p:spPr/>
        <p:txBody>
          <a:bodyPr/>
          <a:lstStyle/>
          <a:p>
            <a:fld id="{48F63A3B-78C7-47BE-AE5E-E10140E04643}" type="slidenum">
              <a:rPr lang="en-US" smtClean="0"/>
              <a:t>19</a:t>
            </a:fld>
            <a:endParaRPr lang="en-US"/>
          </a:p>
        </p:txBody>
      </p:sp>
    </p:spTree>
    <p:extLst>
      <p:ext uri="{BB962C8B-B14F-4D97-AF65-F5344CB8AC3E}">
        <p14:creationId xmlns:p14="http://schemas.microsoft.com/office/powerpoint/2010/main" val="4082710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5E6B-BA20-4E0F-A261-DCF1C2495B97}"/>
              </a:ext>
            </a:extLst>
          </p:cNvPr>
          <p:cNvSpPr>
            <a:spLocks noGrp="1"/>
          </p:cNvSpPr>
          <p:nvPr>
            <p:ph type="title"/>
          </p:nvPr>
        </p:nvSpPr>
        <p:spPr/>
        <p:txBody>
          <a:bodyPr/>
          <a:lstStyle/>
          <a:p>
            <a:r>
              <a:rPr lang="en-US"/>
              <a:t>Land Acknowledgement </a:t>
            </a:r>
          </a:p>
        </p:txBody>
      </p:sp>
      <p:sp>
        <p:nvSpPr>
          <p:cNvPr id="3" name="Content Placeholder 2">
            <a:extLst>
              <a:ext uri="{FF2B5EF4-FFF2-40B4-BE49-F238E27FC236}">
                <a16:creationId xmlns:a16="http://schemas.microsoft.com/office/drawing/2014/main" id="{19BE1B36-76EC-421C-9D78-173C5636FC9C}"/>
              </a:ext>
            </a:extLst>
          </p:cNvPr>
          <p:cNvSpPr>
            <a:spLocks noGrp="1"/>
          </p:cNvSpPr>
          <p:nvPr>
            <p:ph idx="1"/>
          </p:nvPr>
        </p:nvSpPr>
        <p:spPr/>
        <p:txBody>
          <a:bodyPr>
            <a:normAutofit fontScale="70000" lnSpcReduction="20000"/>
          </a:bodyPr>
          <a:lstStyle/>
          <a:p>
            <a:pPr marL="0" indent="0">
              <a:buNone/>
            </a:pPr>
            <a:r>
              <a:rPr lang="en-US"/>
              <a:t>Every community owes its existence and vitality to generations from around the world who contributed their hopes, dreams, and energy to making the history that led to this moment. Some were brought here against their will, some were drawn to leave their distant homes in hope of a better life, and some have lived on this land for more generations than can be counted. Truth and acknowledgment are critical to building mutual respect and connection across all barriers of heritage and difference. </a:t>
            </a:r>
          </a:p>
          <a:p>
            <a:pPr marL="0" indent="0">
              <a:buNone/>
            </a:pPr>
            <a:r>
              <a:rPr lang="en-US"/>
              <a:t>We begin this effort to acknowledge what has been buried by honoring the truth. We are standing on the ancestral lands of the Dakota people. We want to acknowledge the Dakota, the Ojibwe, the Ho Chunk, and the other nations of people who also called this place home. We pay respects to their elders past and present. Please take a moment to consider the treaties made by the Tribal nations that entitle non-Native people to live and work on traditional Native lands. Consider the many legacies of violence, displacement, migration, and settlement that bring us together here today. Please join us in uncovering such truths at any and all public events.* </a:t>
            </a:r>
          </a:p>
          <a:p>
            <a:pPr marL="0" indent="0">
              <a:buNone/>
            </a:pPr>
            <a:r>
              <a:rPr lang="en-US" sz="1800"/>
              <a:t>*This is the acknowledgment given in the USDAC Honor Native Land Guide – edited to reflect this space by Shannon </a:t>
            </a:r>
            <a:r>
              <a:rPr lang="en-US" sz="1800" err="1"/>
              <a:t>Geshick</a:t>
            </a:r>
            <a:r>
              <a:rPr lang="en-US" sz="1800"/>
              <a:t>, MTAG, Executive Director Minnesota Indian Affairs Council</a:t>
            </a:r>
          </a:p>
        </p:txBody>
      </p:sp>
    </p:spTree>
    <p:extLst>
      <p:ext uri="{BB962C8B-B14F-4D97-AF65-F5344CB8AC3E}">
        <p14:creationId xmlns:p14="http://schemas.microsoft.com/office/powerpoint/2010/main" val="655014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8933-0DF2-4EF9-9DA4-C5DA66C1BE06}"/>
              </a:ext>
            </a:extLst>
          </p:cNvPr>
          <p:cNvSpPr>
            <a:spLocks noGrp="1"/>
          </p:cNvSpPr>
          <p:nvPr>
            <p:ph type="ctrTitle"/>
          </p:nvPr>
        </p:nvSpPr>
        <p:spPr/>
        <p:txBody>
          <a:bodyPr/>
          <a:lstStyle/>
          <a:p>
            <a:r>
              <a:rPr lang="en-US"/>
              <a:t>Long-Term Effects of Adverse Childhood Experiences (ACEs)</a:t>
            </a:r>
          </a:p>
        </p:txBody>
      </p:sp>
    </p:spTree>
    <p:extLst>
      <p:ext uri="{BB962C8B-B14F-4D97-AF65-F5344CB8AC3E}">
        <p14:creationId xmlns:p14="http://schemas.microsoft.com/office/powerpoint/2010/main" val="183185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FA0D8-8D2F-48F0-A4B7-2C3BB4E4D8A7}"/>
              </a:ext>
            </a:extLst>
          </p:cNvPr>
          <p:cNvSpPr>
            <a:spLocks noGrp="1"/>
          </p:cNvSpPr>
          <p:nvPr>
            <p:ph type="title"/>
          </p:nvPr>
        </p:nvSpPr>
        <p:spPr/>
        <p:txBody>
          <a:bodyPr/>
          <a:lstStyle/>
          <a:p>
            <a:r>
              <a:rPr lang="en-US"/>
              <a:t>The Effects of Trauma and Adversity on the Brain</a:t>
            </a:r>
          </a:p>
        </p:txBody>
      </p:sp>
      <p:pic>
        <p:nvPicPr>
          <p:cNvPr id="7" name="Content Placeholder 6" descr="Diagram of how persistent stress changes brain architecture from Harvard University. The image shows neuronal connections in the prefrontal cortex and hippocampus. Normal brains have typical neurons with many connections, and brains with toxic stress have damaged neurons with fewer connections.">
            <a:extLst>
              <a:ext uri="{FF2B5EF4-FFF2-40B4-BE49-F238E27FC236}">
                <a16:creationId xmlns:a16="http://schemas.microsoft.com/office/drawing/2014/main" id="{BECF5712-4DB8-48D2-A938-0EAC0A5B47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4210" y="1593850"/>
            <a:ext cx="7543579" cy="4583113"/>
          </a:xfrm>
        </p:spPr>
      </p:pic>
      <p:sp>
        <p:nvSpPr>
          <p:cNvPr id="4" name="Footer Placeholder 3">
            <a:extLst>
              <a:ext uri="{FF2B5EF4-FFF2-40B4-BE49-F238E27FC236}">
                <a16:creationId xmlns:a16="http://schemas.microsoft.com/office/drawing/2014/main" id="{4A1C88C4-DAA0-4B1B-A395-CD9F45706622}"/>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AB656E79-BF37-44AF-847A-4E9F5D381C08}"/>
              </a:ext>
            </a:extLst>
          </p:cNvPr>
          <p:cNvSpPr>
            <a:spLocks noGrp="1"/>
          </p:cNvSpPr>
          <p:nvPr>
            <p:ph type="sldNum" sz="quarter" idx="12"/>
          </p:nvPr>
        </p:nvSpPr>
        <p:spPr/>
        <p:txBody>
          <a:bodyPr/>
          <a:lstStyle/>
          <a:p>
            <a:fld id="{48F63A3B-78C7-47BE-AE5E-E10140E04643}" type="slidenum">
              <a:rPr lang="en-US" smtClean="0"/>
              <a:t>21</a:t>
            </a:fld>
            <a:endParaRPr lang="en-US"/>
          </a:p>
        </p:txBody>
      </p:sp>
    </p:spTree>
    <p:extLst>
      <p:ext uri="{BB962C8B-B14F-4D97-AF65-F5344CB8AC3E}">
        <p14:creationId xmlns:p14="http://schemas.microsoft.com/office/powerpoint/2010/main" val="2605757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2CECA-843E-421E-8871-7DE36F288691}"/>
              </a:ext>
            </a:extLst>
          </p:cNvPr>
          <p:cNvSpPr>
            <a:spLocks noGrp="1"/>
          </p:cNvSpPr>
          <p:nvPr>
            <p:ph type="title"/>
          </p:nvPr>
        </p:nvSpPr>
        <p:spPr/>
        <p:txBody>
          <a:bodyPr/>
          <a:lstStyle/>
          <a:p>
            <a:r>
              <a:rPr lang="en-US"/>
              <a:t>Adverse Childhood Experiences (ACEs)</a:t>
            </a:r>
          </a:p>
        </p:txBody>
      </p:sp>
      <p:pic>
        <p:nvPicPr>
          <p:cNvPr id="9" name="Content Placeholder 8" descr="Pyramid showing how ACEs lead to poor health outcomes and early death. Poor health outcomes included in the diagram are social, emotional, and cognitive impairment, adoption of health-risk behaviors, and disease, disability, and social problems. There are scientific gaps in understanding how ACEs lead to these outcomes and early death.">
            <a:extLst>
              <a:ext uri="{FF2B5EF4-FFF2-40B4-BE49-F238E27FC236}">
                <a16:creationId xmlns:a16="http://schemas.microsoft.com/office/drawing/2014/main" id="{DB857C06-5D1F-4A48-BEBD-7D2D44E6B24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85016" y="1395410"/>
            <a:ext cx="6421967" cy="4229100"/>
          </a:xfrm>
        </p:spPr>
      </p:pic>
      <p:sp>
        <p:nvSpPr>
          <p:cNvPr id="7" name="Content Placeholder 6">
            <a:extLst>
              <a:ext uri="{FF2B5EF4-FFF2-40B4-BE49-F238E27FC236}">
                <a16:creationId xmlns:a16="http://schemas.microsoft.com/office/drawing/2014/main" id="{FC996DED-2F27-408C-BB4D-A614D21DC055}"/>
              </a:ext>
            </a:extLst>
          </p:cNvPr>
          <p:cNvSpPr>
            <a:spLocks noGrp="1"/>
          </p:cNvSpPr>
          <p:nvPr>
            <p:ph sz="half" idx="2"/>
          </p:nvPr>
        </p:nvSpPr>
        <p:spPr>
          <a:xfrm>
            <a:off x="2885016" y="5591543"/>
            <a:ext cx="6421967" cy="585420"/>
          </a:xfrm>
        </p:spPr>
        <p:txBody>
          <a:bodyPr/>
          <a:lstStyle/>
          <a:p>
            <a:pPr algn="ctr"/>
            <a:r>
              <a:rPr lang="en-US">
                <a:hlinkClick r:id="rId4"/>
              </a:rPr>
              <a:t>ACE Study (cdc.gov)</a:t>
            </a:r>
            <a:endParaRPr lang="en-US"/>
          </a:p>
        </p:txBody>
      </p:sp>
      <p:sp>
        <p:nvSpPr>
          <p:cNvPr id="4" name="Footer Placeholder 3">
            <a:extLst>
              <a:ext uri="{FF2B5EF4-FFF2-40B4-BE49-F238E27FC236}">
                <a16:creationId xmlns:a16="http://schemas.microsoft.com/office/drawing/2014/main" id="{DA905B7A-F1FF-493D-8F79-B18BC7C0B9CB}"/>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65D3EA11-514A-4C5B-805B-563068CE5573}"/>
              </a:ext>
            </a:extLst>
          </p:cNvPr>
          <p:cNvSpPr>
            <a:spLocks noGrp="1"/>
          </p:cNvSpPr>
          <p:nvPr>
            <p:ph type="sldNum" sz="quarter" idx="12"/>
          </p:nvPr>
        </p:nvSpPr>
        <p:spPr/>
        <p:txBody>
          <a:bodyPr/>
          <a:lstStyle/>
          <a:p>
            <a:fld id="{48F63A3B-78C7-47BE-AE5E-E10140E04643}" type="slidenum">
              <a:rPr lang="en-US" smtClean="0"/>
              <a:t>22</a:t>
            </a:fld>
            <a:endParaRPr lang="en-US"/>
          </a:p>
        </p:txBody>
      </p:sp>
    </p:spTree>
    <p:extLst>
      <p:ext uri="{BB962C8B-B14F-4D97-AF65-F5344CB8AC3E}">
        <p14:creationId xmlns:p14="http://schemas.microsoft.com/office/powerpoint/2010/main" val="3559747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D9855-AAA6-4A3F-A20C-5C03A0D4468E}"/>
              </a:ext>
            </a:extLst>
          </p:cNvPr>
          <p:cNvSpPr>
            <a:spLocks noGrp="1"/>
          </p:cNvSpPr>
          <p:nvPr>
            <p:ph type="title"/>
          </p:nvPr>
        </p:nvSpPr>
        <p:spPr/>
        <p:txBody>
          <a:bodyPr/>
          <a:lstStyle/>
          <a:p>
            <a:r>
              <a:rPr lang="en-US"/>
              <a:t>10 ACEs Studied:</a:t>
            </a:r>
          </a:p>
        </p:txBody>
      </p:sp>
      <p:sp>
        <p:nvSpPr>
          <p:cNvPr id="6" name="Content Placeholder 5">
            <a:extLst>
              <a:ext uri="{FF2B5EF4-FFF2-40B4-BE49-F238E27FC236}">
                <a16:creationId xmlns:a16="http://schemas.microsoft.com/office/drawing/2014/main" id="{51BC16D8-12C7-4BAE-9C6E-073821ED3B1D}"/>
              </a:ext>
            </a:extLst>
          </p:cNvPr>
          <p:cNvSpPr>
            <a:spLocks noGrp="1"/>
          </p:cNvSpPr>
          <p:nvPr>
            <p:ph sz="half" idx="1"/>
          </p:nvPr>
        </p:nvSpPr>
        <p:spPr/>
        <p:txBody>
          <a:bodyPr>
            <a:normAutofit/>
          </a:bodyPr>
          <a:lstStyle/>
          <a:p>
            <a:r>
              <a:rPr lang="en-US"/>
              <a:t>Childhood abuse</a:t>
            </a:r>
          </a:p>
          <a:p>
            <a:pPr lvl="1"/>
            <a:r>
              <a:rPr lang="en-US"/>
              <a:t>Emotional</a:t>
            </a:r>
          </a:p>
          <a:p>
            <a:pPr lvl="1"/>
            <a:r>
              <a:rPr lang="en-US"/>
              <a:t>Physical</a:t>
            </a:r>
          </a:p>
          <a:p>
            <a:pPr lvl="1"/>
            <a:r>
              <a:rPr lang="en-US"/>
              <a:t>Sexual</a:t>
            </a:r>
          </a:p>
          <a:p>
            <a:r>
              <a:rPr lang="en-US"/>
              <a:t>Neglect</a:t>
            </a:r>
          </a:p>
          <a:p>
            <a:pPr lvl="1"/>
            <a:r>
              <a:rPr lang="en-US"/>
              <a:t>Emotional</a:t>
            </a:r>
          </a:p>
          <a:p>
            <a:pPr lvl="1"/>
            <a:r>
              <a:rPr lang="en-US"/>
              <a:t>Physical</a:t>
            </a:r>
          </a:p>
        </p:txBody>
      </p:sp>
      <p:sp>
        <p:nvSpPr>
          <p:cNvPr id="7" name="Content Placeholder 6">
            <a:extLst>
              <a:ext uri="{FF2B5EF4-FFF2-40B4-BE49-F238E27FC236}">
                <a16:creationId xmlns:a16="http://schemas.microsoft.com/office/drawing/2014/main" id="{589E90A5-6156-43D0-8FF4-C6278B55F959}"/>
              </a:ext>
            </a:extLst>
          </p:cNvPr>
          <p:cNvSpPr>
            <a:spLocks noGrp="1"/>
          </p:cNvSpPr>
          <p:nvPr>
            <p:ph sz="half" idx="2"/>
          </p:nvPr>
        </p:nvSpPr>
        <p:spPr/>
        <p:txBody>
          <a:bodyPr>
            <a:normAutofit/>
          </a:bodyPr>
          <a:lstStyle/>
          <a:p>
            <a:r>
              <a:rPr lang="en-US"/>
              <a:t>Household dysfunction:</a:t>
            </a:r>
          </a:p>
          <a:p>
            <a:pPr lvl="1"/>
            <a:r>
              <a:rPr lang="en-US"/>
              <a:t>Witnessing domestic violence</a:t>
            </a:r>
          </a:p>
          <a:p>
            <a:pPr lvl="1"/>
            <a:r>
              <a:rPr lang="en-US"/>
              <a:t>Alcohol or other substance abuse</a:t>
            </a:r>
          </a:p>
          <a:p>
            <a:pPr lvl="1"/>
            <a:r>
              <a:rPr lang="en-US"/>
              <a:t>Mentally ill or suicidal household members</a:t>
            </a:r>
          </a:p>
          <a:p>
            <a:pPr lvl="1"/>
            <a:r>
              <a:rPr lang="en-US"/>
              <a:t>Parental marital discord</a:t>
            </a:r>
          </a:p>
          <a:p>
            <a:pPr lvl="1"/>
            <a:r>
              <a:rPr lang="en-US"/>
              <a:t>Crime in the home/ imprisonment</a:t>
            </a:r>
          </a:p>
        </p:txBody>
      </p:sp>
      <p:sp>
        <p:nvSpPr>
          <p:cNvPr id="4" name="Footer Placeholder 3">
            <a:extLst>
              <a:ext uri="{FF2B5EF4-FFF2-40B4-BE49-F238E27FC236}">
                <a16:creationId xmlns:a16="http://schemas.microsoft.com/office/drawing/2014/main" id="{383961A9-A758-482B-AAE9-992325C24661}"/>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5A7B8BAD-64E7-495F-BDE8-A6155D4C01F4}"/>
              </a:ext>
            </a:extLst>
          </p:cNvPr>
          <p:cNvSpPr>
            <a:spLocks noGrp="1"/>
          </p:cNvSpPr>
          <p:nvPr>
            <p:ph type="sldNum" sz="quarter" idx="12"/>
          </p:nvPr>
        </p:nvSpPr>
        <p:spPr/>
        <p:txBody>
          <a:bodyPr/>
          <a:lstStyle/>
          <a:p>
            <a:fld id="{48F63A3B-78C7-47BE-AE5E-E10140E04643}" type="slidenum">
              <a:rPr lang="en-US" smtClean="0"/>
              <a:t>23</a:t>
            </a:fld>
            <a:endParaRPr lang="en-US"/>
          </a:p>
        </p:txBody>
      </p:sp>
    </p:spTree>
    <p:extLst>
      <p:ext uri="{BB962C8B-B14F-4D97-AF65-F5344CB8AC3E}">
        <p14:creationId xmlns:p14="http://schemas.microsoft.com/office/powerpoint/2010/main" val="841965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8B5F2-9283-414B-A7D9-CB5EE987DAE9}"/>
              </a:ext>
            </a:extLst>
          </p:cNvPr>
          <p:cNvSpPr>
            <a:spLocks noGrp="1"/>
          </p:cNvSpPr>
          <p:nvPr>
            <p:ph type="title"/>
          </p:nvPr>
        </p:nvSpPr>
        <p:spPr/>
        <p:txBody>
          <a:bodyPr/>
          <a:lstStyle/>
          <a:p>
            <a:r>
              <a:rPr lang="sv-SE"/>
              <a:t>ACEs in Minnesota (BRFSS 2011)</a:t>
            </a:r>
            <a:endParaRPr lang="en-US"/>
          </a:p>
        </p:txBody>
      </p:sp>
      <p:pic>
        <p:nvPicPr>
          <p:cNvPr id="7" name="Content Placeholder 6" descr="Bar chart showing the prevalence of individual ACEs in Minnesota from 2011. The most common ACEs were verbal abuse at 28% prevalence, drinking problem in the household at 24%, and parent separated or divorced at 21%. ">
            <a:extLst>
              <a:ext uri="{FF2B5EF4-FFF2-40B4-BE49-F238E27FC236}">
                <a16:creationId xmlns:a16="http://schemas.microsoft.com/office/drawing/2014/main" id="{C3151FAD-1455-4E2C-82B2-B25356121A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8320" y="1608353"/>
            <a:ext cx="8675360" cy="4554107"/>
          </a:xfrm>
        </p:spPr>
      </p:pic>
      <p:sp>
        <p:nvSpPr>
          <p:cNvPr id="4" name="Footer Placeholder 3">
            <a:extLst>
              <a:ext uri="{FF2B5EF4-FFF2-40B4-BE49-F238E27FC236}">
                <a16:creationId xmlns:a16="http://schemas.microsoft.com/office/drawing/2014/main" id="{2BED4FB1-93CB-428C-B7EC-27F9284A6163}"/>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4EA4D5B1-5511-46D6-AD09-9569FF13E9A9}"/>
              </a:ext>
            </a:extLst>
          </p:cNvPr>
          <p:cNvSpPr>
            <a:spLocks noGrp="1"/>
          </p:cNvSpPr>
          <p:nvPr>
            <p:ph type="sldNum" sz="quarter" idx="12"/>
          </p:nvPr>
        </p:nvSpPr>
        <p:spPr/>
        <p:txBody>
          <a:bodyPr/>
          <a:lstStyle/>
          <a:p>
            <a:fld id="{48F63A3B-78C7-47BE-AE5E-E10140E04643}" type="slidenum">
              <a:rPr lang="en-US" smtClean="0"/>
              <a:t>24</a:t>
            </a:fld>
            <a:endParaRPr lang="en-US"/>
          </a:p>
        </p:txBody>
      </p:sp>
    </p:spTree>
    <p:extLst>
      <p:ext uri="{BB962C8B-B14F-4D97-AF65-F5344CB8AC3E}">
        <p14:creationId xmlns:p14="http://schemas.microsoft.com/office/powerpoint/2010/main" val="3164593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7BB30-6F94-4FDB-A26A-99E90A7BC94A}"/>
              </a:ext>
            </a:extLst>
          </p:cNvPr>
          <p:cNvSpPr>
            <a:spLocks noGrp="1"/>
          </p:cNvSpPr>
          <p:nvPr>
            <p:ph type="title"/>
          </p:nvPr>
        </p:nvSpPr>
        <p:spPr/>
        <p:txBody>
          <a:bodyPr/>
          <a:lstStyle/>
          <a:p>
            <a:r>
              <a:rPr lang="en-US"/>
              <a:t>Minnesota Students With More ACEs Have Less  Opportunities to Thrive</a:t>
            </a:r>
          </a:p>
        </p:txBody>
      </p:sp>
      <p:sp>
        <p:nvSpPr>
          <p:cNvPr id="4" name="Footer Placeholder 3">
            <a:extLst>
              <a:ext uri="{FF2B5EF4-FFF2-40B4-BE49-F238E27FC236}">
                <a16:creationId xmlns:a16="http://schemas.microsoft.com/office/drawing/2014/main" id="{7632716F-9328-4EF4-87E6-BDC751B2FE6B}"/>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DAA16DF4-08AD-49D1-A3AB-9A3A04E0BEAC}"/>
              </a:ext>
            </a:extLst>
          </p:cNvPr>
          <p:cNvSpPr>
            <a:spLocks noGrp="1"/>
          </p:cNvSpPr>
          <p:nvPr>
            <p:ph type="sldNum" sz="quarter" idx="12"/>
          </p:nvPr>
        </p:nvSpPr>
        <p:spPr/>
        <p:txBody>
          <a:bodyPr/>
          <a:lstStyle/>
          <a:p>
            <a:fld id="{48F63A3B-78C7-47BE-AE5E-E10140E04643}" type="slidenum">
              <a:rPr lang="en-US" smtClean="0"/>
              <a:t>25</a:t>
            </a:fld>
            <a:endParaRPr lang="en-US"/>
          </a:p>
        </p:txBody>
      </p:sp>
      <p:pic>
        <p:nvPicPr>
          <p:cNvPr id="9" name="Content Placeholder 8" descr="Bar graph showing the percentage of Minnesota students in 2016 who reported various mental well-being components by their number of adverse childhood experiences. With higher levels of ACEs, students report lower mental well-being across all components.">
            <a:extLst>
              <a:ext uri="{FF2B5EF4-FFF2-40B4-BE49-F238E27FC236}">
                <a16:creationId xmlns:a16="http://schemas.microsoft.com/office/drawing/2014/main" id="{D08CBB2F-6DD9-47BF-99B7-021442FEB98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47158" y="1382940"/>
            <a:ext cx="7697683" cy="4806492"/>
          </a:xfrm>
        </p:spPr>
      </p:pic>
    </p:spTree>
    <p:extLst>
      <p:ext uri="{BB962C8B-B14F-4D97-AF65-F5344CB8AC3E}">
        <p14:creationId xmlns:p14="http://schemas.microsoft.com/office/powerpoint/2010/main" val="1561899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8933-0DF2-4EF9-9DA4-C5DA66C1BE06}"/>
              </a:ext>
            </a:extLst>
          </p:cNvPr>
          <p:cNvSpPr>
            <a:spLocks noGrp="1"/>
          </p:cNvSpPr>
          <p:nvPr>
            <p:ph type="ctrTitle"/>
          </p:nvPr>
        </p:nvSpPr>
        <p:spPr/>
        <p:txBody>
          <a:bodyPr/>
          <a:lstStyle/>
          <a:p>
            <a:r>
              <a:rPr lang="en-US"/>
              <a:t>Standardized Screening</a:t>
            </a:r>
          </a:p>
        </p:txBody>
      </p:sp>
    </p:spTree>
    <p:extLst>
      <p:ext uri="{BB962C8B-B14F-4D97-AF65-F5344CB8AC3E}">
        <p14:creationId xmlns:p14="http://schemas.microsoft.com/office/powerpoint/2010/main" val="460762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6AE3-C200-4443-A9D2-03D800A5B34F}"/>
              </a:ext>
            </a:extLst>
          </p:cNvPr>
          <p:cNvSpPr>
            <a:spLocks noGrp="1"/>
          </p:cNvSpPr>
          <p:nvPr>
            <p:ph type="title"/>
          </p:nvPr>
        </p:nvSpPr>
        <p:spPr/>
        <p:txBody>
          <a:bodyPr/>
          <a:lstStyle/>
          <a:p>
            <a:r>
              <a:rPr lang="en-US"/>
              <a:t>What Is Screening?</a:t>
            </a:r>
          </a:p>
        </p:txBody>
      </p:sp>
      <p:sp>
        <p:nvSpPr>
          <p:cNvPr id="3" name="Content Placeholder 2">
            <a:extLst>
              <a:ext uri="{FF2B5EF4-FFF2-40B4-BE49-F238E27FC236}">
                <a16:creationId xmlns:a16="http://schemas.microsoft.com/office/drawing/2014/main" id="{1D74EE72-7B43-464D-A0D1-7EEBF9779C74}"/>
              </a:ext>
            </a:extLst>
          </p:cNvPr>
          <p:cNvSpPr>
            <a:spLocks noGrp="1"/>
          </p:cNvSpPr>
          <p:nvPr>
            <p:ph sz="half" idx="1"/>
          </p:nvPr>
        </p:nvSpPr>
        <p:spPr>
          <a:xfrm>
            <a:off x="838199" y="1594624"/>
            <a:ext cx="8238067" cy="4582339"/>
          </a:xfrm>
        </p:spPr>
        <p:txBody>
          <a:bodyPr>
            <a:normAutofit fontScale="92500" lnSpcReduction="10000"/>
          </a:bodyPr>
          <a:lstStyle/>
          <a:p>
            <a:r>
              <a:rPr lang="en-US"/>
              <a:t>Quick and simple check of child health and development – for </a:t>
            </a:r>
            <a:r>
              <a:rPr lang="en-US" i="1"/>
              <a:t>all</a:t>
            </a:r>
            <a:r>
              <a:rPr lang="en-US"/>
              <a:t> children</a:t>
            </a:r>
          </a:p>
          <a:p>
            <a:pPr lvl="1"/>
            <a:r>
              <a:rPr lang="en-US"/>
              <a:t>Uses standardized tools</a:t>
            </a:r>
          </a:p>
          <a:p>
            <a:pPr lvl="1"/>
            <a:r>
              <a:rPr lang="en-US"/>
              <a:t>Identifies child strengths and skills</a:t>
            </a:r>
          </a:p>
          <a:p>
            <a:pPr lvl="1"/>
            <a:r>
              <a:rPr lang="en-US"/>
              <a:t>Identifies more subtle concerns</a:t>
            </a:r>
          </a:p>
          <a:p>
            <a:r>
              <a:rPr lang="en-US"/>
              <a:t>Not a diagnosis!</a:t>
            </a:r>
          </a:p>
          <a:p>
            <a:pPr lvl="1"/>
            <a:r>
              <a:rPr lang="en-US"/>
              <a:t>Not the same thing as assessment or evaluation</a:t>
            </a:r>
          </a:p>
          <a:p>
            <a:r>
              <a:rPr lang="en-US"/>
              <a:t>Answers the question, “</a:t>
            </a:r>
            <a:r>
              <a:rPr lang="en-US" i="1"/>
              <a:t>Does this child need more comprehensive evaluation</a:t>
            </a:r>
            <a:r>
              <a:rPr lang="en-US"/>
              <a:t>?”</a:t>
            </a:r>
          </a:p>
          <a:p>
            <a:endParaRPr lang="en-US"/>
          </a:p>
        </p:txBody>
      </p:sp>
      <p:pic>
        <p:nvPicPr>
          <p:cNvPr id="8" name="Content Placeholder 7" descr="Child laughing while laying on the ground and painting.">
            <a:extLst>
              <a:ext uri="{FF2B5EF4-FFF2-40B4-BE49-F238E27FC236}">
                <a16:creationId xmlns:a16="http://schemas.microsoft.com/office/drawing/2014/main" id="{15B9C7B4-9AB9-4042-8FD7-C08C67DE192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483601" y="1932267"/>
            <a:ext cx="3200400" cy="4424082"/>
          </a:xfrm>
        </p:spPr>
      </p:pic>
      <p:sp>
        <p:nvSpPr>
          <p:cNvPr id="4" name="Footer Placeholder 3">
            <a:extLst>
              <a:ext uri="{FF2B5EF4-FFF2-40B4-BE49-F238E27FC236}">
                <a16:creationId xmlns:a16="http://schemas.microsoft.com/office/drawing/2014/main" id="{EC71363D-C6FD-40FC-B6D2-30517E4FB305}"/>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8ED67F29-B470-4E02-A6CE-B9619CC72C8F}"/>
              </a:ext>
            </a:extLst>
          </p:cNvPr>
          <p:cNvSpPr>
            <a:spLocks noGrp="1"/>
          </p:cNvSpPr>
          <p:nvPr>
            <p:ph type="sldNum" sz="quarter" idx="12"/>
          </p:nvPr>
        </p:nvSpPr>
        <p:spPr/>
        <p:txBody>
          <a:bodyPr/>
          <a:lstStyle/>
          <a:p>
            <a:fld id="{48F63A3B-78C7-47BE-AE5E-E10140E04643}" type="slidenum">
              <a:rPr lang="en-US" smtClean="0"/>
              <a:t>27</a:t>
            </a:fld>
            <a:endParaRPr lang="en-US"/>
          </a:p>
        </p:txBody>
      </p:sp>
    </p:spTree>
    <p:extLst>
      <p:ext uri="{BB962C8B-B14F-4D97-AF65-F5344CB8AC3E}">
        <p14:creationId xmlns:p14="http://schemas.microsoft.com/office/powerpoint/2010/main" val="1888304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1CFD4-837F-4178-BD4C-D3A48102390F}"/>
              </a:ext>
            </a:extLst>
          </p:cNvPr>
          <p:cNvSpPr>
            <a:spLocks noGrp="1"/>
          </p:cNvSpPr>
          <p:nvPr>
            <p:ph type="title"/>
          </p:nvPr>
        </p:nvSpPr>
        <p:spPr/>
        <p:txBody>
          <a:bodyPr/>
          <a:lstStyle/>
          <a:p>
            <a:r>
              <a:rPr lang="en-US"/>
              <a:t>How Is Screening Different From Evaluation and Assessment?</a:t>
            </a:r>
          </a:p>
        </p:txBody>
      </p:sp>
      <p:pic>
        <p:nvPicPr>
          <p:cNvPr id="7" name="Content Placeholder 6" descr="Diagram showing the differences between screening, evaluation, and assessment. The purpose of screening is to identify concerns early and link to more evaluation and asks which children need a closer look, or a more comprehensive evaluation. The purpose of evaluation is to medically diagnose and determine eligibility for special education; evaluation asks what is the diagnosis and does the child meet the eligibility criteria. The purpose of assessment is to determine how to best meet the child's learning needs and asks the question of what are this child's unique needs for curriculum.">
            <a:extLst>
              <a:ext uri="{FF2B5EF4-FFF2-40B4-BE49-F238E27FC236}">
                <a16:creationId xmlns:a16="http://schemas.microsoft.com/office/drawing/2014/main" id="{A8B3CD11-1901-4D62-ACB5-CF4CD63F452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01396" y="1619250"/>
            <a:ext cx="11033304" cy="4400550"/>
          </a:xfrm>
        </p:spPr>
      </p:pic>
      <p:sp>
        <p:nvSpPr>
          <p:cNvPr id="4" name="Footer Placeholder 3">
            <a:extLst>
              <a:ext uri="{FF2B5EF4-FFF2-40B4-BE49-F238E27FC236}">
                <a16:creationId xmlns:a16="http://schemas.microsoft.com/office/drawing/2014/main" id="{8DA4D8C9-C52B-44A2-8252-151E870AFF25}"/>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CC580EC0-7563-43CB-A3F1-65E2E8BD2E5D}"/>
              </a:ext>
            </a:extLst>
          </p:cNvPr>
          <p:cNvSpPr>
            <a:spLocks noGrp="1"/>
          </p:cNvSpPr>
          <p:nvPr>
            <p:ph type="sldNum" sz="quarter" idx="12"/>
          </p:nvPr>
        </p:nvSpPr>
        <p:spPr/>
        <p:txBody>
          <a:bodyPr/>
          <a:lstStyle/>
          <a:p>
            <a:fld id="{48F63A3B-78C7-47BE-AE5E-E10140E04643}" type="slidenum">
              <a:rPr lang="en-US" smtClean="0"/>
              <a:t>28</a:t>
            </a:fld>
            <a:endParaRPr lang="en-US"/>
          </a:p>
        </p:txBody>
      </p:sp>
    </p:spTree>
    <p:extLst>
      <p:ext uri="{BB962C8B-B14F-4D97-AF65-F5344CB8AC3E}">
        <p14:creationId xmlns:p14="http://schemas.microsoft.com/office/powerpoint/2010/main" val="1363917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6EBA8-B7CC-4183-BD43-3A54AAF2DF9C}"/>
              </a:ext>
            </a:extLst>
          </p:cNvPr>
          <p:cNvSpPr>
            <a:spLocks noGrp="1"/>
          </p:cNvSpPr>
          <p:nvPr>
            <p:ph type="title"/>
          </p:nvPr>
        </p:nvSpPr>
        <p:spPr/>
        <p:txBody>
          <a:bodyPr/>
          <a:lstStyle/>
          <a:p>
            <a:r>
              <a:rPr lang="en-US"/>
              <a:t>Talking to Parents About Screening</a:t>
            </a:r>
          </a:p>
        </p:txBody>
      </p:sp>
      <p:sp>
        <p:nvSpPr>
          <p:cNvPr id="3" name="Content Placeholder 2">
            <a:extLst>
              <a:ext uri="{FF2B5EF4-FFF2-40B4-BE49-F238E27FC236}">
                <a16:creationId xmlns:a16="http://schemas.microsoft.com/office/drawing/2014/main" id="{7B319DF8-1466-460E-82EF-582C235F2241}"/>
              </a:ext>
            </a:extLst>
          </p:cNvPr>
          <p:cNvSpPr>
            <a:spLocks noGrp="1"/>
          </p:cNvSpPr>
          <p:nvPr>
            <p:ph sz="half" idx="1"/>
          </p:nvPr>
        </p:nvSpPr>
        <p:spPr>
          <a:xfrm>
            <a:off x="838200" y="1594624"/>
            <a:ext cx="7086600" cy="4582339"/>
          </a:xfrm>
        </p:spPr>
        <p:txBody>
          <a:bodyPr>
            <a:normAutofit/>
          </a:bodyPr>
          <a:lstStyle/>
          <a:p>
            <a:r>
              <a:rPr lang="en-US"/>
              <a:t>Normalize screening: just like hearing, vision, height &amp; weight</a:t>
            </a:r>
          </a:p>
          <a:p>
            <a:r>
              <a:rPr lang="en-US" b="1"/>
              <a:t>Do</a:t>
            </a:r>
            <a:r>
              <a:rPr lang="en-US"/>
              <a:t> call it a tool or a “snapshot” in time to see how the child is growing &amp; developing</a:t>
            </a:r>
          </a:p>
          <a:p>
            <a:r>
              <a:rPr lang="en-US" b="1"/>
              <a:t>Don’t</a:t>
            </a:r>
            <a:r>
              <a:rPr lang="en-US"/>
              <a:t> use words like test, fail, or any diagnosis words</a:t>
            </a:r>
          </a:p>
          <a:p>
            <a:r>
              <a:rPr lang="en-US"/>
              <a:t>Ask parent about their concerns and to give their best, honest answers</a:t>
            </a:r>
          </a:p>
        </p:txBody>
      </p:sp>
      <p:pic>
        <p:nvPicPr>
          <p:cNvPr id="8" name="Content Placeholder 7" descr="Young girl with hearing screening headphones on. She is smiling at the camera.">
            <a:extLst>
              <a:ext uri="{FF2B5EF4-FFF2-40B4-BE49-F238E27FC236}">
                <a16:creationId xmlns:a16="http://schemas.microsoft.com/office/drawing/2014/main" id="{AD791206-6575-4DF2-BA34-04EE9CB5128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125255" y="1594624"/>
            <a:ext cx="3531754" cy="4284507"/>
          </a:xfrm>
        </p:spPr>
      </p:pic>
      <p:sp>
        <p:nvSpPr>
          <p:cNvPr id="4" name="Footer Placeholder 3">
            <a:extLst>
              <a:ext uri="{FF2B5EF4-FFF2-40B4-BE49-F238E27FC236}">
                <a16:creationId xmlns:a16="http://schemas.microsoft.com/office/drawing/2014/main" id="{EFF89D32-A00C-403F-B014-3511A12CE4C7}"/>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DF95AA35-E3CD-4E8E-9680-8D8FC4F65BDF}"/>
              </a:ext>
            </a:extLst>
          </p:cNvPr>
          <p:cNvSpPr>
            <a:spLocks noGrp="1"/>
          </p:cNvSpPr>
          <p:nvPr>
            <p:ph type="sldNum" sz="quarter" idx="12"/>
          </p:nvPr>
        </p:nvSpPr>
        <p:spPr/>
        <p:txBody>
          <a:bodyPr/>
          <a:lstStyle/>
          <a:p>
            <a:fld id="{48F63A3B-78C7-47BE-AE5E-E10140E04643}" type="slidenum">
              <a:rPr lang="en-US" smtClean="0"/>
              <a:t>29</a:t>
            </a:fld>
            <a:endParaRPr lang="en-US"/>
          </a:p>
        </p:txBody>
      </p:sp>
    </p:spTree>
    <p:extLst>
      <p:ext uri="{BB962C8B-B14F-4D97-AF65-F5344CB8AC3E}">
        <p14:creationId xmlns:p14="http://schemas.microsoft.com/office/powerpoint/2010/main" val="2247065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2CFF0-3914-4D14-89C1-17DE9C7F40E6}"/>
              </a:ext>
            </a:extLst>
          </p:cNvPr>
          <p:cNvSpPr>
            <a:spLocks noGrp="1"/>
          </p:cNvSpPr>
          <p:nvPr>
            <p:ph type="title"/>
          </p:nvPr>
        </p:nvSpPr>
        <p:spPr/>
        <p:txBody>
          <a:bodyPr/>
          <a:lstStyle/>
          <a:p>
            <a:r>
              <a:rPr lang="en-US"/>
              <a:t>The Fine Print</a:t>
            </a:r>
          </a:p>
        </p:txBody>
      </p:sp>
      <p:sp>
        <p:nvSpPr>
          <p:cNvPr id="3" name="Content Placeholder 2">
            <a:extLst>
              <a:ext uri="{FF2B5EF4-FFF2-40B4-BE49-F238E27FC236}">
                <a16:creationId xmlns:a16="http://schemas.microsoft.com/office/drawing/2014/main" id="{56F863EB-F574-4CC0-8304-84BF5CAF5A1D}"/>
              </a:ext>
            </a:extLst>
          </p:cNvPr>
          <p:cNvSpPr>
            <a:spLocks noGrp="1"/>
          </p:cNvSpPr>
          <p:nvPr>
            <p:ph idx="1"/>
          </p:nvPr>
        </p:nvSpPr>
        <p:spPr/>
        <p:txBody>
          <a:bodyPr>
            <a:normAutofit fontScale="77500" lnSpcReduction="20000"/>
          </a:bodyPr>
          <a:lstStyle/>
          <a:p>
            <a:r>
              <a:rPr lang="en-US"/>
              <a:t>These slides are intended as a resource for Minnesota public screening programs for staff training. While it may be useful to others, some information is specific to Minnesota’s early childhood system.</a:t>
            </a:r>
          </a:p>
          <a:p>
            <a:r>
              <a:rPr lang="en-US"/>
              <a:t>Content is approved by the Minnesota Departments of Education, Health and Human Services – please do not change content; however, you may eliminate slides that do not pertain to your program or your training purposes.</a:t>
            </a:r>
          </a:p>
          <a:p>
            <a:r>
              <a:rPr lang="en-US"/>
              <a:t>Refer to the </a:t>
            </a:r>
            <a:r>
              <a:rPr lang="en-US">
                <a:hlinkClick r:id="rId3"/>
              </a:rPr>
              <a:t>Developmental and Social-Emotional Screening Training webpage (www.health.state.mn.us)</a:t>
            </a:r>
            <a:r>
              <a:rPr lang="en-US"/>
              <a:t> for more detailed instructions, updated slides, and related handouts.</a:t>
            </a:r>
          </a:p>
          <a:p>
            <a:r>
              <a:rPr lang="en-US"/>
              <a:t>We recommend sending these out electronically in order for users to access URLS. </a:t>
            </a:r>
          </a:p>
          <a:p>
            <a:r>
              <a:rPr lang="en-US"/>
              <a:t>Do NOT copy or use the photos in these slides for other purposes or outside of this training content.</a:t>
            </a:r>
          </a:p>
        </p:txBody>
      </p:sp>
      <p:sp>
        <p:nvSpPr>
          <p:cNvPr id="4" name="Footer Placeholder 3">
            <a:extLst>
              <a:ext uri="{FF2B5EF4-FFF2-40B4-BE49-F238E27FC236}">
                <a16:creationId xmlns:a16="http://schemas.microsoft.com/office/drawing/2014/main" id="{F7FABD2E-A733-45F5-95D5-64D42FC87E28}"/>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D87FA475-949B-46E2-9E43-38259297D6FB}"/>
              </a:ext>
            </a:extLst>
          </p:cNvPr>
          <p:cNvSpPr>
            <a:spLocks noGrp="1"/>
          </p:cNvSpPr>
          <p:nvPr>
            <p:ph type="sldNum" sz="quarter" idx="12"/>
          </p:nvPr>
        </p:nvSpPr>
        <p:spPr/>
        <p:txBody>
          <a:bodyPr/>
          <a:lstStyle/>
          <a:p>
            <a:fld id="{48F63A3B-78C7-47BE-AE5E-E10140E04643}" type="slidenum">
              <a:rPr lang="en-US" smtClean="0"/>
              <a:t>3</a:t>
            </a:fld>
            <a:endParaRPr lang="en-US"/>
          </a:p>
        </p:txBody>
      </p:sp>
    </p:spTree>
    <p:extLst>
      <p:ext uri="{BB962C8B-B14F-4D97-AF65-F5344CB8AC3E}">
        <p14:creationId xmlns:p14="http://schemas.microsoft.com/office/powerpoint/2010/main" val="101547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60496AB-D8DA-438E-B6BA-2DB96DC528F2}"/>
              </a:ext>
            </a:extLst>
          </p:cNvPr>
          <p:cNvSpPr>
            <a:spLocks noGrp="1"/>
          </p:cNvSpPr>
          <p:nvPr>
            <p:ph type="title"/>
          </p:nvPr>
        </p:nvSpPr>
        <p:spPr/>
        <p:txBody>
          <a:bodyPr/>
          <a:lstStyle/>
          <a:p>
            <a:r>
              <a:rPr lang="en-US"/>
              <a:t>Presenting Screening to Refugee or Immigrant Families</a:t>
            </a:r>
          </a:p>
        </p:txBody>
      </p:sp>
      <p:pic>
        <p:nvPicPr>
          <p:cNvPr id="6" name="Online Media 5" descr="Importance of Trust with Screening video.">
            <a:hlinkClick r:id="" action="ppaction://media"/>
            <a:extLst>
              <a:ext uri="{FF2B5EF4-FFF2-40B4-BE49-F238E27FC236}">
                <a16:creationId xmlns:a16="http://schemas.microsoft.com/office/drawing/2014/main" id="{5A691118-E61A-44C7-B723-7F58CC4AB2F2}"/>
              </a:ext>
            </a:extLst>
          </p:cNvPr>
          <p:cNvPicPr>
            <a:picLocks noGrp="1" noRot="1" noChangeAspect="1"/>
          </p:cNvPicPr>
          <p:nvPr>
            <p:ph sz="half" idx="1"/>
            <a:videoFile r:link="rId1"/>
          </p:nvPr>
        </p:nvPicPr>
        <p:blipFill>
          <a:blip r:embed="rId4"/>
          <a:stretch>
            <a:fillRect/>
          </a:stretch>
        </p:blipFill>
        <p:spPr>
          <a:xfrm>
            <a:off x="2527248" y="1395410"/>
            <a:ext cx="7562495" cy="4272810"/>
          </a:xfrm>
          <a:prstGeom prst="rect">
            <a:avLst/>
          </a:prstGeom>
        </p:spPr>
      </p:pic>
      <p:sp>
        <p:nvSpPr>
          <p:cNvPr id="8" name="Content Placeholder 7">
            <a:extLst>
              <a:ext uri="{FF2B5EF4-FFF2-40B4-BE49-F238E27FC236}">
                <a16:creationId xmlns:a16="http://schemas.microsoft.com/office/drawing/2014/main" id="{B8F6FCD8-D8D3-41F1-8924-2A89EF4EDB17}"/>
              </a:ext>
            </a:extLst>
          </p:cNvPr>
          <p:cNvSpPr>
            <a:spLocks noGrp="1"/>
          </p:cNvSpPr>
          <p:nvPr>
            <p:ph sz="half" idx="2"/>
          </p:nvPr>
        </p:nvSpPr>
        <p:spPr>
          <a:xfrm>
            <a:off x="2527248" y="5811838"/>
            <a:ext cx="7562495" cy="365125"/>
          </a:xfrm>
        </p:spPr>
        <p:txBody>
          <a:bodyPr>
            <a:normAutofit fontScale="70000" lnSpcReduction="20000"/>
          </a:bodyPr>
          <a:lstStyle/>
          <a:p>
            <a:r>
              <a:rPr lang="en-US">
                <a:hlinkClick r:id="rId5"/>
              </a:rPr>
              <a:t>Importance of Trust with Screening (youtube.com)</a:t>
            </a:r>
            <a:endParaRPr lang="en-US"/>
          </a:p>
        </p:txBody>
      </p:sp>
      <p:sp>
        <p:nvSpPr>
          <p:cNvPr id="4" name="Footer Placeholder 3">
            <a:extLst>
              <a:ext uri="{FF2B5EF4-FFF2-40B4-BE49-F238E27FC236}">
                <a16:creationId xmlns:a16="http://schemas.microsoft.com/office/drawing/2014/main" id="{793C3810-3464-4AB5-BC03-1C1B885E6516}"/>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885B02BD-6CED-47EA-83C5-69DF5AC618B3}"/>
              </a:ext>
            </a:extLst>
          </p:cNvPr>
          <p:cNvSpPr>
            <a:spLocks noGrp="1"/>
          </p:cNvSpPr>
          <p:nvPr>
            <p:ph type="sldNum" sz="quarter" idx="12"/>
          </p:nvPr>
        </p:nvSpPr>
        <p:spPr/>
        <p:txBody>
          <a:bodyPr/>
          <a:lstStyle/>
          <a:p>
            <a:fld id="{48F63A3B-78C7-47BE-AE5E-E10140E04643}" type="slidenum">
              <a:rPr lang="en-US" smtClean="0"/>
              <a:t>30</a:t>
            </a:fld>
            <a:endParaRPr lang="en-US"/>
          </a:p>
        </p:txBody>
      </p:sp>
    </p:spTree>
    <p:extLst>
      <p:ext uri="{BB962C8B-B14F-4D97-AF65-F5344CB8AC3E}">
        <p14:creationId xmlns:p14="http://schemas.microsoft.com/office/powerpoint/2010/main" val="4007506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14FA-A7EE-43CC-AF18-57548952E728}"/>
              </a:ext>
            </a:extLst>
          </p:cNvPr>
          <p:cNvSpPr>
            <a:spLocks noGrp="1"/>
          </p:cNvSpPr>
          <p:nvPr>
            <p:ph type="title"/>
          </p:nvPr>
        </p:nvSpPr>
        <p:spPr/>
        <p:txBody>
          <a:bodyPr/>
          <a:lstStyle/>
          <a:p>
            <a:r>
              <a:rPr lang="en-US"/>
              <a:t>Successful Screening for Culturally &amp; Linguistically Diverse Families</a:t>
            </a:r>
          </a:p>
        </p:txBody>
      </p:sp>
      <p:sp>
        <p:nvSpPr>
          <p:cNvPr id="3" name="Content Placeholder 2">
            <a:extLst>
              <a:ext uri="{FF2B5EF4-FFF2-40B4-BE49-F238E27FC236}">
                <a16:creationId xmlns:a16="http://schemas.microsoft.com/office/drawing/2014/main" id="{FB34EEBC-5688-499E-95B9-656B1A011311}"/>
              </a:ext>
            </a:extLst>
          </p:cNvPr>
          <p:cNvSpPr>
            <a:spLocks noGrp="1"/>
          </p:cNvSpPr>
          <p:nvPr>
            <p:ph idx="1"/>
          </p:nvPr>
        </p:nvSpPr>
        <p:spPr/>
        <p:txBody>
          <a:bodyPr/>
          <a:lstStyle/>
          <a:p>
            <a:r>
              <a:rPr lang="en-US"/>
              <a:t>Learn more about the cultures and languages in the community you serve</a:t>
            </a:r>
          </a:p>
          <a:p>
            <a:r>
              <a:rPr lang="en-US"/>
              <a:t>Hire staff who are representative of the families being served</a:t>
            </a:r>
          </a:p>
          <a:p>
            <a:r>
              <a:rPr lang="en-US"/>
              <a:t>Use professional interpreters, with a little extra training</a:t>
            </a:r>
          </a:p>
          <a:p>
            <a:r>
              <a:rPr lang="en-US"/>
              <a:t>Provide additional support for access, screening process, and follow-up as needed</a:t>
            </a:r>
          </a:p>
        </p:txBody>
      </p:sp>
      <p:sp>
        <p:nvSpPr>
          <p:cNvPr id="4" name="Footer Placeholder 3">
            <a:extLst>
              <a:ext uri="{FF2B5EF4-FFF2-40B4-BE49-F238E27FC236}">
                <a16:creationId xmlns:a16="http://schemas.microsoft.com/office/drawing/2014/main" id="{8D2CA112-A1D4-45FF-9468-D42A511B3641}"/>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A628A016-090D-40DF-96D1-E9863B5FE6F3}"/>
              </a:ext>
            </a:extLst>
          </p:cNvPr>
          <p:cNvSpPr>
            <a:spLocks noGrp="1"/>
          </p:cNvSpPr>
          <p:nvPr>
            <p:ph type="sldNum" sz="quarter" idx="12"/>
          </p:nvPr>
        </p:nvSpPr>
        <p:spPr/>
        <p:txBody>
          <a:bodyPr/>
          <a:lstStyle/>
          <a:p>
            <a:fld id="{48F63A3B-78C7-47BE-AE5E-E10140E04643}" type="slidenum">
              <a:rPr lang="en-US" smtClean="0"/>
              <a:t>31</a:t>
            </a:fld>
            <a:endParaRPr lang="en-US"/>
          </a:p>
        </p:txBody>
      </p:sp>
    </p:spTree>
    <p:extLst>
      <p:ext uri="{BB962C8B-B14F-4D97-AF65-F5344CB8AC3E}">
        <p14:creationId xmlns:p14="http://schemas.microsoft.com/office/powerpoint/2010/main" val="3181866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30D09-C704-4F78-BC6D-1461B5925C66}"/>
              </a:ext>
            </a:extLst>
          </p:cNvPr>
          <p:cNvSpPr>
            <a:spLocks noGrp="1"/>
          </p:cNvSpPr>
          <p:nvPr>
            <p:ph type="title"/>
          </p:nvPr>
        </p:nvSpPr>
        <p:spPr/>
        <p:txBody>
          <a:bodyPr/>
          <a:lstStyle/>
          <a:p>
            <a:r>
              <a:rPr lang="en-US"/>
              <a:t>Working With Interpreters</a:t>
            </a:r>
          </a:p>
        </p:txBody>
      </p:sp>
      <p:pic>
        <p:nvPicPr>
          <p:cNvPr id="9" name="Content Placeholder 8" descr="Conversation between an interpreter, nurse, and a father with an infant. They are sitting in a clinic setting.">
            <a:extLst>
              <a:ext uri="{FF2B5EF4-FFF2-40B4-BE49-F238E27FC236}">
                <a16:creationId xmlns:a16="http://schemas.microsoft.com/office/drawing/2014/main" id="{D8DC04B2-9284-4FB6-8E9A-7200365454C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16973" y="1833311"/>
            <a:ext cx="5370407" cy="3905751"/>
          </a:xfrm>
        </p:spPr>
      </p:pic>
      <p:sp>
        <p:nvSpPr>
          <p:cNvPr id="7" name="Content Placeholder 6">
            <a:extLst>
              <a:ext uri="{FF2B5EF4-FFF2-40B4-BE49-F238E27FC236}">
                <a16:creationId xmlns:a16="http://schemas.microsoft.com/office/drawing/2014/main" id="{DEB99AA3-0150-4A98-86B9-71CCCAAC47B4}"/>
              </a:ext>
            </a:extLst>
          </p:cNvPr>
          <p:cNvSpPr>
            <a:spLocks noGrp="1"/>
          </p:cNvSpPr>
          <p:nvPr>
            <p:ph sz="half" idx="2"/>
          </p:nvPr>
        </p:nvSpPr>
        <p:spPr/>
        <p:txBody>
          <a:bodyPr/>
          <a:lstStyle/>
          <a:p>
            <a:r>
              <a:rPr lang="en-US"/>
              <a:t>Effectively determine if an interpreter is needed</a:t>
            </a:r>
          </a:p>
          <a:p>
            <a:r>
              <a:rPr lang="en-US"/>
              <a:t>Provide a professional interpreter whenever possible</a:t>
            </a:r>
          </a:p>
          <a:p>
            <a:r>
              <a:rPr lang="en-US"/>
              <a:t>Educate the interpreter</a:t>
            </a:r>
          </a:p>
          <a:p>
            <a:r>
              <a:rPr lang="en-US"/>
              <a:t>It’s okay to explain or re-frame questions</a:t>
            </a:r>
          </a:p>
        </p:txBody>
      </p:sp>
      <p:sp>
        <p:nvSpPr>
          <p:cNvPr id="4" name="Footer Placeholder 3">
            <a:extLst>
              <a:ext uri="{FF2B5EF4-FFF2-40B4-BE49-F238E27FC236}">
                <a16:creationId xmlns:a16="http://schemas.microsoft.com/office/drawing/2014/main" id="{12262010-F0D4-44F9-BFB7-324C418701FD}"/>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8E081342-B25D-4DCC-888C-07D0D81BCFE5}"/>
              </a:ext>
            </a:extLst>
          </p:cNvPr>
          <p:cNvSpPr>
            <a:spLocks noGrp="1"/>
          </p:cNvSpPr>
          <p:nvPr>
            <p:ph type="sldNum" sz="quarter" idx="12"/>
          </p:nvPr>
        </p:nvSpPr>
        <p:spPr/>
        <p:txBody>
          <a:bodyPr/>
          <a:lstStyle/>
          <a:p>
            <a:fld id="{48F63A3B-78C7-47BE-AE5E-E10140E04643}" type="slidenum">
              <a:rPr lang="en-US" smtClean="0"/>
              <a:t>32</a:t>
            </a:fld>
            <a:endParaRPr lang="en-US"/>
          </a:p>
        </p:txBody>
      </p:sp>
    </p:spTree>
    <p:extLst>
      <p:ext uri="{BB962C8B-B14F-4D97-AF65-F5344CB8AC3E}">
        <p14:creationId xmlns:p14="http://schemas.microsoft.com/office/powerpoint/2010/main" val="3417015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F5ABA-9104-4581-8FCF-514E7EE54E11}"/>
              </a:ext>
            </a:extLst>
          </p:cNvPr>
          <p:cNvSpPr>
            <a:spLocks noGrp="1"/>
          </p:cNvSpPr>
          <p:nvPr>
            <p:ph type="title"/>
          </p:nvPr>
        </p:nvSpPr>
        <p:spPr/>
        <p:txBody>
          <a:bodyPr/>
          <a:lstStyle/>
          <a:p>
            <a:r>
              <a:rPr lang="en-US"/>
              <a:t>Guide for Interpreters</a:t>
            </a:r>
          </a:p>
        </p:txBody>
      </p:sp>
      <p:sp>
        <p:nvSpPr>
          <p:cNvPr id="3" name="Content Placeholder 2">
            <a:extLst>
              <a:ext uri="{FF2B5EF4-FFF2-40B4-BE49-F238E27FC236}">
                <a16:creationId xmlns:a16="http://schemas.microsoft.com/office/drawing/2014/main" id="{5DC4D47B-848C-4C78-8F7B-FFFE123D3075}"/>
              </a:ext>
            </a:extLst>
          </p:cNvPr>
          <p:cNvSpPr>
            <a:spLocks noGrp="1"/>
          </p:cNvSpPr>
          <p:nvPr>
            <p:ph idx="1"/>
          </p:nvPr>
        </p:nvSpPr>
        <p:spPr/>
        <p:txBody>
          <a:bodyPr/>
          <a:lstStyle/>
          <a:p>
            <a:r>
              <a:rPr lang="en-US">
                <a:hlinkClick r:id="rId3"/>
              </a:rPr>
              <a:t>Early Childhood Screening Guidelines for Interpreters (education.mn.gov)</a:t>
            </a:r>
            <a:endParaRPr lang="en-US"/>
          </a:p>
          <a:p>
            <a:r>
              <a:rPr lang="en-US">
                <a:hlinkClick r:id="rId4"/>
              </a:rPr>
              <a:t>Training Video: Early Childhood Screening and Interpreters (education.mn.gov)</a:t>
            </a:r>
            <a:endParaRPr lang="en-US"/>
          </a:p>
          <a:p>
            <a:endParaRPr lang="en-US"/>
          </a:p>
        </p:txBody>
      </p:sp>
      <p:sp>
        <p:nvSpPr>
          <p:cNvPr id="4" name="Footer Placeholder 3">
            <a:extLst>
              <a:ext uri="{FF2B5EF4-FFF2-40B4-BE49-F238E27FC236}">
                <a16:creationId xmlns:a16="http://schemas.microsoft.com/office/drawing/2014/main" id="{132D7F66-5854-4F6D-80EF-859B05A29161}"/>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DDA19223-B972-4CD1-9418-881965513998}"/>
              </a:ext>
            </a:extLst>
          </p:cNvPr>
          <p:cNvSpPr>
            <a:spLocks noGrp="1"/>
          </p:cNvSpPr>
          <p:nvPr>
            <p:ph type="sldNum" sz="quarter" idx="12"/>
          </p:nvPr>
        </p:nvSpPr>
        <p:spPr/>
        <p:txBody>
          <a:bodyPr/>
          <a:lstStyle/>
          <a:p>
            <a:fld id="{48F63A3B-78C7-47BE-AE5E-E10140E04643}" type="slidenum">
              <a:rPr lang="en-US" smtClean="0"/>
              <a:t>33</a:t>
            </a:fld>
            <a:endParaRPr lang="en-US"/>
          </a:p>
        </p:txBody>
      </p:sp>
    </p:spTree>
    <p:extLst>
      <p:ext uri="{BB962C8B-B14F-4D97-AF65-F5344CB8AC3E}">
        <p14:creationId xmlns:p14="http://schemas.microsoft.com/office/powerpoint/2010/main" val="486657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8933-0DF2-4EF9-9DA4-C5DA66C1BE06}"/>
              </a:ext>
            </a:extLst>
          </p:cNvPr>
          <p:cNvSpPr>
            <a:spLocks noGrp="1"/>
          </p:cNvSpPr>
          <p:nvPr>
            <p:ph type="ctrTitle"/>
          </p:nvPr>
        </p:nvSpPr>
        <p:spPr/>
        <p:txBody>
          <a:bodyPr/>
          <a:lstStyle/>
          <a:p>
            <a:r>
              <a:rPr lang="en-US"/>
              <a:t>Screening Instruments</a:t>
            </a:r>
          </a:p>
        </p:txBody>
      </p:sp>
    </p:spTree>
    <p:extLst>
      <p:ext uri="{BB962C8B-B14F-4D97-AF65-F5344CB8AC3E}">
        <p14:creationId xmlns:p14="http://schemas.microsoft.com/office/powerpoint/2010/main" val="1425987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37F98-FBE8-4BDA-AAC7-903D69B64311}"/>
              </a:ext>
            </a:extLst>
          </p:cNvPr>
          <p:cNvSpPr>
            <a:spLocks noGrp="1"/>
          </p:cNvSpPr>
          <p:nvPr>
            <p:ph type="title"/>
          </p:nvPr>
        </p:nvSpPr>
        <p:spPr/>
        <p:txBody>
          <a:bodyPr/>
          <a:lstStyle/>
          <a:p>
            <a:r>
              <a:rPr lang="en-US"/>
              <a:t>Recommended Screening Instruments</a:t>
            </a:r>
          </a:p>
        </p:txBody>
      </p:sp>
      <p:sp>
        <p:nvSpPr>
          <p:cNvPr id="3" name="Content Placeholder 2">
            <a:extLst>
              <a:ext uri="{FF2B5EF4-FFF2-40B4-BE49-F238E27FC236}">
                <a16:creationId xmlns:a16="http://schemas.microsoft.com/office/drawing/2014/main" id="{B2562598-6970-4D7D-B8EA-FFBB19518B31}"/>
              </a:ext>
            </a:extLst>
          </p:cNvPr>
          <p:cNvSpPr>
            <a:spLocks noGrp="1"/>
          </p:cNvSpPr>
          <p:nvPr>
            <p:ph idx="1"/>
          </p:nvPr>
        </p:nvSpPr>
        <p:spPr/>
        <p:txBody>
          <a:bodyPr/>
          <a:lstStyle/>
          <a:p>
            <a:r>
              <a:rPr lang="en-US"/>
              <a:t>Minnesota has a list of </a:t>
            </a:r>
            <a:r>
              <a:rPr lang="en-US">
                <a:hlinkClick r:id="rId3"/>
              </a:rPr>
              <a:t>recommended instruments (health.state.mn.us)</a:t>
            </a:r>
            <a:r>
              <a:rPr lang="en-US"/>
              <a:t> that have been reviewed for validity, reliability, and practicality.</a:t>
            </a:r>
          </a:p>
          <a:p>
            <a:r>
              <a:rPr lang="en-US"/>
              <a:t>Different </a:t>
            </a:r>
            <a:r>
              <a:rPr lang="en-US">
                <a:hlinkClick r:id="rId4"/>
              </a:rPr>
              <a:t>screening programs (health.state.mn.us)</a:t>
            </a:r>
            <a:r>
              <a:rPr lang="en-US"/>
              <a:t> have different requirements for which instrument to use. </a:t>
            </a:r>
          </a:p>
          <a:p>
            <a:r>
              <a:rPr lang="en-US"/>
              <a:t>Programs are responsible for making sure that they are using the most current, recommended instrument(s) for their program.</a:t>
            </a:r>
          </a:p>
        </p:txBody>
      </p:sp>
      <p:sp>
        <p:nvSpPr>
          <p:cNvPr id="4" name="Footer Placeholder 3">
            <a:extLst>
              <a:ext uri="{FF2B5EF4-FFF2-40B4-BE49-F238E27FC236}">
                <a16:creationId xmlns:a16="http://schemas.microsoft.com/office/drawing/2014/main" id="{F5ABD730-7771-4850-B939-CD0A8C671231}"/>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56B22B33-BF0E-4123-9C96-9C860E1A311E}"/>
              </a:ext>
            </a:extLst>
          </p:cNvPr>
          <p:cNvSpPr>
            <a:spLocks noGrp="1"/>
          </p:cNvSpPr>
          <p:nvPr>
            <p:ph type="sldNum" sz="quarter" idx="12"/>
          </p:nvPr>
        </p:nvSpPr>
        <p:spPr/>
        <p:txBody>
          <a:bodyPr/>
          <a:lstStyle/>
          <a:p>
            <a:fld id="{48F63A3B-78C7-47BE-AE5E-E10140E04643}" type="slidenum">
              <a:rPr lang="en-US" smtClean="0"/>
              <a:t>35</a:t>
            </a:fld>
            <a:endParaRPr lang="en-US"/>
          </a:p>
        </p:txBody>
      </p:sp>
    </p:spTree>
    <p:extLst>
      <p:ext uri="{BB962C8B-B14F-4D97-AF65-F5344CB8AC3E}">
        <p14:creationId xmlns:p14="http://schemas.microsoft.com/office/powerpoint/2010/main" val="821292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7D58C-83C6-4EE4-B44B-20D85A70A9CF}"/>
              </a:ext>
            </a:extLst>
          </p:cNvPr>
          <p:cNvSpPr>
            <a:spLocks noGrp="1"/>
          </p:cNvSpPr>
          <p:nvPr>
            <p:ph type="title"/>
          </p:nvPr>
        </p:nvSpPr>
        <p:spPr/>
        <p:txBody>
          <a:bodyPr/>
          <a:lstStyle/>
          <a:p>
            <a:r>
              <a:rPr lang="en-US"/>
              <a:t>Developmental and Social-Emotional Screening for Young Children (0-5 Years) n Minnesota</a:t>
            </a:r>
          </a:p>
        </p:txBody>
      </p:sp>
      <p:pic>
        <p:nvPicPr>
          <p:cNvPr id="13" name="Content Placeholder 12" descr="Minnesota Department of Health website about developmental and social-emotional screening resources. The website features local resources. ">
            <a:extLst>
              <a:ext uri="{FF2B5EF4-FFF2-40B4-BE49-F238E27FC236}">
                <a16:creationId xmlns:a16="http://schemas.microsoft.com/office/drawing/2014/main" id="{5C96FC2F-7350-40DE-97DB-63D91A48946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999509" y="1395411"/>
            <a:ext cx="6192981" cy="3737827"/>
          </a:xfrm>
        </p:spPr>
      </p:pic>
      <p:sp>
        <p:nvSpPr>
          <p:cNvPr id="11" name="Content Placeholder 10">
            <a:extLst>
              <a:ext uri="{FF2B5EF4-FFF2-40B4-BE49-F238E27FC236}">
                <a16:creationId xmlns:a16="http://schemas.microsoft.com/office/drawing/2014/main" id="{E7B814F1-6CE9-42D5-A653-9C095C964A2E}"/>
              </a:ext>
            </a:extLst>
          </p:cNvPr>
          <p:cNvSpPr>
            <a:spLocks noGrp="1"/>
          </p:cNvSpPr>
          <p:nvPr>
            <p:ph sz="half" idx="2"/>
          </p:nvPr>
        </p:nvSpPr>
        <p:spPr>
          <a:xfrm>
            <a:off x="1707572" y="5312625"/>
            <a:ext cx="8776854" cy="864337"/>
          </a:xfrm>
        </p:spPr>
        <p:txBody>
          <a:bodyPr>
            <a:normAutofit lnSpcReduction="10000"/>
          </a:bodyPr>
          <a:lstStyle/>
          <a:p>
            <a:r>
              <a:rPr lang="en-US">
                <a:hlinkClick r:id="rId4"/>
              </a:rPr>
              <a:t>Developmental and Social-Emotional Screening for Young Children (0-5 Years) in Minnesota (health.state.mn.us)</a:t>
            </a:r>
            <a:endParaRPr lang="en-US"/>
          </a:p>
        </p:txBody>
      </p:sp>
      <p:sp>
        <p:nvSpPr>
          <p:cNvPr id="4" name="Footer Placeholder 3">
            <a:extLst>
              <a:ext uri="{FF2B5EF4-FFF2-40B4-BE49-F238E27FC236}">
                <a16:creationId xmlns:a16="http://schemas.microsoft.com/office/drawing/2014/main" id="{B06211EB-F86C-4891-8534-786D05101284}"/>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73F6D0CF-5F42-40E8-ABDD-82EE6F1FA9B2}"/>
              </a:ext>
            </a:extLst>
          </p:cNvPr>
          <p:cNvSpPr>
            <a:spLocks noGrp="1"/>
          </p:cNvSpPr>
          <p:nvPr>
            <p:ph type="sldNum" sz="quarter" idx="12"/>
          </p:nvPr>
        </p:nvSpPr>
        <p:spPr/>
        <p:txBody>
          <a:bodyPr/>
          <a:lstStyle/>
          <a:p>
            <a:fld id="{48F63A3B-78C7-47BE-AE5E-E10140E04643}" type="slidenum">
              <a:rPr lang="en-US" smtClean="0"/>
              <a:t>36</a:t>
            </a:fld>
            <a:endParaRPr lang="en-US"/>
          </a:p>
        </p:txBody>
      </p:sp>
    </p:spTree>
    <p:extLst>
      <p:ext uri="{BB962C8B-B14F-4D97-AF65-F5344CB8AC3E}">
        <p14:creationId xmlns:p14="http://schemas.microsoft.com/office/powerpoint/2010/main" val="2221549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D874-34F9-45CF-A6E2-267FDB1F59CE}"/>
              </a:ext>
            </a:extLst>
          </p:cNvPr>
          <p:cNvSpPr>
            <a:spLocks noGrp="1"/>
          </p:cNvSpPr>
          <p:nvPr>
            <p:ph type="title"/>
          </p:nvPr>
        </p:nvSpPr>
        <p:spPr/>
        <p:txBody>
          <a:bodyPr/>
          <a:lstStyle/>
          <a:p>
            <a:r>
              <a:rPr lang="en-US"/>
              <a:t>Choosing a Screening Tool</a:t>
            </a:r>
          </a:p>
        </p:txBody>
      </p:sp>
      <p:sp>
        <p:nvSpPr>
          <p:cNvPr id="3" name="Content Placeholder 2">
            <a:extLst>
              <a:ext uri="{FF2B5EF4-FFF2-40B4-BE49-F238E27FC236}">
                <a16:creationId xmlns:a16="http://schemas.microsoft.com/office/drawing/2014/main" id="{8C6D775E-FDD7-4A4D-B1C7-B67654357B97}"/>
              </a:ext>
            </a:extLst>
          </p:cNvPr>
          <p:cNvSpPr>
            <a:spLocks noGrp="1"/>
          </p:cNvSpPr>
          <p:nvPr>
            <p:ph idx="1"/>
          </p:nvPr>
        </p:nvSpPr>
        <p:spPr/>
        <p:txBody>
          <a:bodyPr/>
          <a:lstStyle/>
          <a:p>
            <a:r>
              <a:rPr lang="en-US"/>
              <a:t>What type of screening is required or allowed for your program?</a:t>
            </a:r>
          </a:p>
          <a:p>
            <a:r>
              <a:rPr lang="en-US"/>
              <a:t>What staff qualifications does the tool require?</a:t>
            </a:r>
          </a:p>
          <a:p>
            <a:r>
              <a:rPr lang="en-US"/>
              <a:t>What instrument best meets your population’s needs?</a:t>
            </a:r>
          </a:p>
          <a:p>
            <a:r>
              <a:rPr lang="en-US"/>
              <a:t>Refer to </a:t>
            </a:r>
            <a:r>
              <a:rPr lang="en-US">
                <a:hlinkClick r:id="rId3"/>
              </a:rPr>
              <a:t>Choosing an Instrument (health.state.mn.us)</a:t>
            </a:r>
            <a:r>
              <a:rPr lang="en-US"/>
              <a:t> on the developmental screening website.</a:t>
            </a:r>
          </a:p>
        </p:txBody>
      </p:sp>
      <p:sp>
        <p:nvSpPr>
          <p:cNvPr id="4" name="Footer Placeholder 3">
            <a:extLst>
              <a:ext uri="{FF2B5EF4-FFF2-40B4-BE49-F238E27FC236}">
                <a16:creationId xmlns:a16="http://schemas.microsoft.com/office/drawing/2014/main" id="{F4BD7257-3536-42A7-9A73-87D691345107}"/>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ED6B6C93-DB0F-434F-B0D2-F6A1D4D73DFC}"/>
              </a:ext>
            </a:extLst>
          </p:cNvPr>
          <p:cNvSpPr>
            <a:spLocks noGrp="1"/>
          </p:cNvSpPr>
          <p:nvPr>
            <p:ph type="sldNum" sz="quarter" idx="12"/>
          </p:nvPr>
        </p:nvSpPr>
        <p:spPr/>
        <p:txBody>
          <a:bodyPr/>
          <a:lstStyle/>
          <a:p>
            <a:fld id="{48F63A3B-78C7-47BE-AE5E-E10140E04643}" type="slidenum">
              <a:rPr lang="en-US" smtClean="0"/>
              <a:t>37</a:t>
            </a:fld>
            <a:endParaRPr lang="en-US"/>
          </a:p>
        </p:txBody>
      </p:sp>
    </p:spTree>
    <p:extLst>
      <p:ext uri="{BB962C8B-B14F-4D97-AF65-F5344CB8AC3E}">
        <p14:creationId xmlns:p14="http://schemas.microsoft.com/office/powerpoint/2010/main" val="2353183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4F504-48F8-40EF-8642-CD4F213909CD}"/>
              </a:ext>
            </a:extLst>
          </p:cNvPr>
          <p:cNvSpPr>
            <a:spLocks noGrp="1"/>
          </p:cNvSpPr>
          <p:nvPr>
            <p:ph type="title"/>
          </p:nvPr>
        </p:nvSpPr>
        <p:spPr/>
        <p:txBody>
          <a:bodyPr/>
          <a:lstStyle/>
          <a:p>
            <a:r>
              <a:rPr lang="en-US"/>
              <a:t>Program Requirements</a:t>
            </a:r>
          </a:p>
        </p:txBody>
      </p:sp>
      <p:sp>
        <p:nvSpPr>
          <p:cNvPr id="4" name="Footer Placeholder 3">
            <a:extLst>
              <a:ext uri="{FF2B5EF4-FFF2-40B4-BE49-F238E27FC236}">
                <a16:creationId xmlns:a16="http://schemas.microsoft.com/office/drawing/2014/main" id="{C07D8CEA-1A69-4869-8321-5844B0E5A685}"/>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E2152BB6-C0CD-4881-850D-BA37829913D3}"/>
              </a:ext>
            </a:extLst>
          </p:cNvPr>
          <p:cNvSpPr>
            <a:spLocks noGrp="1"/>
          </p:cNvSpPr>
          <p:nvPr>
            <p:ph type="sldNum" sz="quarter" idx="12"/>
          </p:nvPr>
        </p:nvSpPr>
        <p:spPr/>
        <p:txBody>
          <a:bodyPr/>
          <a:lstStyle/>
          <a:p>
            <a:fld id="{48F63A3B-78C7-47BE-AE5E-E10140E04643}" type="slidenum">
              <a:rPr lang="en-US" smtClean="0"/>
              <a:t>38</a:t>
            </a:fld>
            <a:endParaRPr lang="en-US"/>
          </a:p>
        </p:txBody>
      </p:sp>
      <p:pic>
        <p:nvPicPr>
          <p:cNvPr id="10" name="Content Placeholder 9" descr="Table demonstrating the screening requirements for public screening programs in Minnesota. Screening requirements include developmental, social-emotional, parent report, and observational screening.">
            <a:extLst>
              <a:ext uri="{FF2B5EF4-FFF2-40B4-BE49-F238E27FC236}">
                <a16:creationId xmlns:a16="http://schemas.microsoft.com/office/drawing/2014/main" id="{980191D0-0990-4783-9C08-8C77367F59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8615" y="1647825"/>
            <a:ext cx="10994769" cy="4233509"/>
          </a:xfrm>
        </p:spPr>
      </p:pic>
    </p:spTree>
    <p:extLst>
      <p:ext uri="{BB962C8B-B14F-4D97-AF65-F5344CB8AC3E}">
        <p14:creationId xmlns:p14="http://schemas.microsoft.com/office/powerpoint/2010/main" val="591930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74F32-0FC9-4465-8D6B-1381D97129FC}"/>
              </a:ext>
            </a:extLst>
          </p:cNvPr>
          <p:cNvSpPr>
            <a:spLocks noGrp="1"/>
          </p:cNvSpPr>
          <p:nvPr>
            <p:ph type="title"/>
          </p:nvPr>
        </p:nvSpPr>
        <p:spPr/>
        <p:txBody>
          <a:bodyPr/>
          <a:lstStyle/>
          <a:p>
            <a:r>
              <a:rPr lang="en-US"/>
              <a:t>What Makes a Good, Standardized Screening Instrument? (Review Criteria)</a:t>
            </a:r>
          </a:p>
        </p:txBody>
      </p:sp>
      <p:sp>
        <p:nvSpPr>
          <p:cNvPr id="6" name="Content Placeholder 5">
            <a:extLst>
              <a:ext uri="{FF2B5EF4-FFF2-40B4-BE49-F238E27FC236}">
                <a16:creationId xmlns:a16="http://schemas.microsoft.com/office/drawing/2014/main" id="{E4D8FBA4-25F2-4213-9D16-5E1837F474CC}"/>
              </a:ext>
            </a:extLst>
          </p:cNvPr>
          <p:cNvSpPr>
            <a:spLocks noGrp="1"/>
          </p:cNvSpPr>
          <p:nvPr>
            <p:ph sz="half" idx="1"/>
          </p:nvPr>
        </p:nvSpPr>
        <p:spPr/>
        <p:txBody>
          <a:bodyPr>
            <a:normAutofit/>
          </a:bodyPr>
          <a:lstStyle/>
          <a:p>
            <a:r>
              <a:rPr lang="en-US"/>
              <a:t>Instrument purpose</a:t>
            </a:r>
          </a:p>
          <a:p>
            <a:r>
              <a:rPr lang="en-US"/>
              <a:t>Developmental domains</a:t>
            </a:r>
          </a:p>
          <a:p>
            <a:r>
              <a:rPr lang="en-US"/>
              <a:t>Sensitivity/specificity, validity</a:t>
            </a:r>
          </a:p>
          <a:p>
            <a:r>
              <a:rPr lang="en-US"/>
              <a:t>Reliability</a:t>
            </a:r>
          </a:p>
          <a:p>
            <a:r>
              <a:rPr lang="en-US"/>
              <a:t>Recent standardization</a:t>
            </a:r>
          </a:p>
        </p:txBody>
      </p:sp>
      <p:sp>
        <p:nvSpPr>
          <p:cNvPr id="11" name="Content Placeholder 10">
            <a:extLst>
              <a:ext uri="{FF2B5EF4-FFF2-40B4-BE49-F238E27FC236}">
                <a16:creationId xmlns:a16="http://schemas.microsoft.com/office/drawing/2014/main" id="{F844E58F-2030-4743-B90F-3E27D68CBC5E}"/>
              </a:ext>
            </a:extLst>
          </p:cNvPr>
          <p:cNvSpPr>
            <a:spLocks noGrp="1"/>
          </p:cNvSpPr>
          <p:nvPr>
            <p:ph sz="half" idx="2"/>
          </p:nvPr>
        </p:nvSpPr>
        <p:spPr/>
        <p:txBody>
          <a:bodyPr>
            <a:normAutofit/>
          </a:bodyPr>
          <a:lstStyle/>
          <a:p>
            <a:r>
              <a:rPr lang="en-US"/>
              <a:t>Additional considerations:</a:t>
            </a:r>
          </a:p>
          <a:p>
            <a:pPr lvl="1"/>
            <a:r>
              <a:rPr lang="en-US"/>
              <a:t>Practicality</a:t>
            </a:r>
          </a:p>
          <a:p>
            <a:pPr lvl="1"/>
            <a:r>
              <a:rPr lang="en-US"/>
              <a:t>Population and age span targeted by the instrument</a:t>
            </a:r>
          </a:p>
          <a:p>
            <a:pPr lvl="1"/>
            <a:r>
              <a:rPr lang="en-US"/>
              <a:t>Cultural, ethnic, and linguistic sensitivity</a:t>
            </a:r>
          </a:p>
          <a:p>
            <a:pPr lvl="1"/>
            <a:r>
              <a:rPr lang="en-US"/>
              <a:t>Minimum expertise of screeners</a:t>
            </a:r>
          </a:p>
          <a:p>
            <a:pPr lvl="1"/>
            <a:r>
              <a:rPr lang="en-US"/>
              <a:t>Cost</a:t>
            </a:r>
          </a:p>
        </p:txBody>
      </p:sp>
      <p:sp>
        <p:nvSpPr>
          <p:cNvPr id="4" name="Footer Placeholder 3">
            <a:extLst>
              <a:ext uri="{FF2B5EF4-FFF2-40B4-BE49-F238E27FC236}">
                <a16:creationId xmlns:a16="http://schemas.microsoft.com/office/drawing/2014/main" id="{F7660ADE-6394-4AE2-9D85-1475AB20A688}"/>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9E7F5EA7-6915-478E-A6F3-CAF24C90BEC9}"/>
              </a:ext>
            </a:extLst>
          </p:cNvPr>
          <p:cNvSpPr>
            <a:spLocks noGrp="1"/>
          </p:cNvSpPr>
          <p:nvPr>
            <p:ph type="sldNum" sz="quarter" idx="12"/>
          </p:nvPr>
        </p:nvSpPr>
        <p:spPr/>
        <p:txBody>
          <a:bodyPr/>
          <a:lstStyle/>
          <a:p>
            <a:fld id="{48F63A3B-78C7-47BE-AE5E-E10140E04643}" type="slidenum">
              <a:rPr lang="en-US" smtClean="0"/>
              <a:t>39</a:t>
            </a:fld>
            <a:endParaRPr lang="en-US"/>
          </a:p>
        </p:txBody>
      </p:sp>
    </p:spTree>
    <p:extLst>
      <p:ext uri="{BB962C8B-B14F-4D97-AF65-F5344CB8AC3E}">
        <p14:creationId xmlns:p14="http://schemas.microsoft.com/office/powerpoint/2010/main" val="4225805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5B93E-6B11-4FB1-97D4-CF7C73A12C94}"/>
              </a:ext>
            </a:extLst>
          </p:cNvPr>
          <p:cNvSpPr>
            <a:spLocks noGrp="1"/>
          </p:cNvSpPr>
          <p:nvPr>
            <p:ph type="title"/>
          </p:nvPr>
        </p:nvSpPr>
        <p:spPr/>
        <p:txBody>
          <a:bodyPr/>
          <a:lstStyle/>
          <a:p>
            <a:r>
              <a:rPr lang="en-US">
                <a:cs typeface="Calibri"/>
              </a:rPr>
              <a:t>Objectives</a:t>
            </a:r>
            <a:endParaRPr lang="en-US"/>
          </a:p>
        </p:txBody>
      </p:sp>
      <p:sp>
        <p:nvSpPr>
          <p:cNvPr id="3" name="Content Placeholder 2">
            <a:extLst>
              <a:ext uri="{FF2B5EF4-FFF2-40B4-BE49-F238E27FC236}">
                <a16:creationId xmlns:a16="http://schemas.microsoft.com/office/drawing/2014/main" id="{6778C28B-B906-44E9-A01F-76B2BEA33904}"/>
              </a:ext>
            </a:extLst>
          </p:cNvPr>
          <p:cNvSpPr>
            <a:spLocks noGrp="1"/>
          </p:cNvSpPr>
          <p:nvPr>
            <p:ph idx="1"/>
          </p:nvPr>
        </p:nvSpPr>
        <p:spPr/>
        <p:txBody>
          <a:bodyPr vert="horz" lIns="91440" tIns="45720" rIns="91440" bIns="45720" rtlCol="0" anchor="t">
            <a:normAutofit lnSpcReduction="10000"/>
          </a:bodyPr>
          <a:lstStyle/>
          <a:p>
            <a:pPr marL="0" indent="0">
              <a:buNone/>
            </a:pPr>
            <a:r>
              <a:rPr lang="en-US">
                <a:cs typeface="Calibri"/>
              </a:rPr>
              <a:t>By the end of this training, participants should be able to:​</a:t>
            </a:r>
          </a:p>
          <a:p>
            <a:pPr marL="457200" indent="-457200">
              <a:buFont typeface="+mj-lt"/>
              <a:buAutoNum type="arabicPeriod"/>
            </a:pPr>
            <a:r>
              <a:rPr lang="en-US">
                <a:cs typeface="Calibri"/>
              </a:rPr>
              <a:t>Identify ways to provide family-centered, equitable, culturally responsive, and high-quality screening services.​</a:t>
            </a:r>
          </a:p>
          <a:p>
            <a:pPr marL="457200" indent="-457200">
              <a:buFont typeface="+mj-lt"/>
              <a:buAutoNum type="arabicPeriod"/>
            </a:pPr>
            <a:r>
              <a:rPr lang="en-US">
                <a:cs typeface="Calibri"/>
              </a:rPr>
              <a:t>Identify recommended, standardized screening instruments for their program.​</a:t>
            </a:r>
          </a:p>
          <a:p>
            <a:pPr marL="457200" indent="-457200">
              <a:buFont typeface="+mj-lt"/>
              <a:buAutoNum type="arabicPeriod"/>
            </a:pPr>
            <a:r>
              <a:rPr lang="en-US">
                <a:cs typeface="Calibri"/>
              </a:rPr>
              <a:t>Explain next steps when a concern is identified, including talking with families, referral, and follow through.​</a:t>
            </a:r>
          </a:p>
          <a:p>
            <a:pPr marL="457200" indent="-457200">
              <a:buFont typeface="+mj-lt"/>
              <a:buAutoNum type="arabicPeriod"/>
            </a:pPr>
            <a:r>
              <a:rPr lang="en-US">
                <a:cs typeface="Calibri"/>
              </a:rPr>
              <a:t>Identify local partners with whom they can coordinate to help support healthy child development and family well-being.​</a:t>
            </a:r>
          </a:p>
        </p:txBody>
      </p:sp>
      <p:sp>
        <p:nvSpPr>
          <p:cNvPr id="4" name="Footer Placeholder 3">
            <a:extLst>
              <a:ext uri="{FF2B5EF4-FFF2-40B4-BE49-F238E27FC236}">
                <a16:creationId xmlns:a16="http://schemas.microsoft.com/office/drawing/2014/main" id="{60D311AB-D66D-46AB-A9FC-B71AA4FE51A9}"/>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59747CDC-2887-472F-9EFA-1F018A83CEFD}"/>
              </a:ext>
            </a:extLst>
          </p:cNvPr>
          <p:cNvSpPr>
            <a:spLocks noGrp="1"/>
          </p:cNvSpPr>
          <p:nvPr>
            <p:ph type="sldNum" sz="quarter" idx="12"/>
          </p:nvPr>
        </p:nvSpPr>
        <p:spPr/>
        <p:txBody>
          <a:bodyPr/>
          <a:lstStyle/>
          <a:p>
            <a:fld id="{48F63A3B-78C7-47BE-AE5E-E10140E04643}" type="slidenum">
              <a:rPr lang="en-US" smtClean="0"/>
              <a:t>4</a:t>
            </a:fld>
            <a:endParaRPr lang="en-US"/>
          </a:p>
        </p:txBody>
      </p:sp>
    </p:spTree>
    <p:extLst>
      <p:ext uri="{BB962C8B-B14F-4D97-AF65-F5344CB8AC3E}">
        <p14:creationId xmlns:p14="http://schemas.microsoft.com/office/powerpoint/2010/main" val="230001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F5E6-DE4C-49E3-B506-D05664F5398C}"/>
              </a:ext>
            </a:extLst>
          </p:cNvPr>
          <p:cNvSpPr>
            <a:spLocks noGrp="1"/>
          </p:cNvSpPr>
          <p:nvPr>
            <p:ph type="title"/>
          </p:nvPr>
        </p:nvSpPr>
        <p:spPr/>
        <p:txBody>
          <a:bodyPr/>
          <a:lstStyle/>
          <a:p>
            <a:r>
              <a:rPr lang="en-US"/>
              <a:t>Currently Recommended Instruments</a:t>
            </a:r>
          </a:p>
        </p:txBody>
      </p:sp>
      <p:pic>
        <p:nvPicPr>
          <p:cNvPr id="9" name="Content Placeholder 8" descr="Table with an overview of developmental and social-emotional screening instruments for young children in Minnesota. The table specifies the type and name of the instrument, the age range, and whether it is required for various programs. Examples of instruments include Ages &amp; States Questionnaire, Battelle Developmental Inventory, and Brigance Early Childhood Screens.">
            <a:extLst>
              <a:ext uri="{FF2B5EF4-FFF2-40B4-BE49-F238E27FC236}">
                <a16:creationId xmlns:a16="http://schemas.microsoft.com/office/drawing/2014/main" id="{930A4453-ACE4-4DB1-8BB2-1B7E179A305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620433" y="1412965"/>
            <a:ext cx="6951134" cy="4229010"/>
          </a:xfrm>
        </p:spPr>
      </p:pic>
      <p:sp>
        <p:nvSpPr>
          <p:cNvPr id="7" name="Content Placeholder 6">
            <a:extLst>
              <a:ext uri="{FF2B5EF4-FFF2-40B4-BE49-F238E27FC236}">
                <a16:creationId xmlns:a16="http://schemas.microsoft.com/office/drawing/2014/main" id="{7E933D06-B3A2-42A4-88AD-289711DEFB90}"/>
              </a:ext>
            </a:extLst>
          </p:cNvPr>
          <p:cNvSpPr>
            <a:spLocks noGrp="1"/>
          </p:cNvSpPr>
          <p:nvPr>
            <p:ph sz="half" idx="2"/>
          </p:nvPr>
        </p:nvSpPr>
        <p:spPr>
          <a:xfrm>
            <a:off x="1435100" y="5641975"/>
            <a:ext cx="9321800" cy="656696"/>
          </a:xfrm>
        </p:spPr>
        <p:txBody>
          <a:bodyPr/>
          <a:lstStyle/>
          <a:p>
            <a:r>
              <a:rPr lang="en-US">
                <a:hlinkClick r:id="rId4"/>
              </a:rPr>
              <a:t>Currently Recommended Instruments (health.state.mn.us)</a:t>
            </a:r>
            <a:endParaRPr lang="en-US"/>
          </a:p>
        </p:txBody>
      </p:sp>
      <p:sp>
        <p:nvSpPr>
          <p:cNvPr id="4" name="Footer Placeholder 3">
            <a:extLst>
              <a:ext uri="{FF2B5EF4-FFF2-40B4-BE49-F238E27FC236}">
                <a16:creationId xmlns:a16="http://schemas.microsoft.com/office/drawing/2014/main" id="{2904F70B-3933-4A07-B94F-107093C26B5B}"/>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68D3B328-1423-47F0-A967-9971303B542F}"/>
              </a:ext>
            </a:extLst>
          </p:cNvPr>
          <p:cNvSpPr>
            <a:spLocks noGrp="1"/>
          </p:cNvSpPr>
          <p:nvPr>
            <p:ph type="sldNum" sz="quarter" idx="12"/>
          </p:nvPr>
        </p:nvSpPr>
        <p:spPr/>
        <p:txBody>
          <a:bodyPr/>
          <a:lstStyle/>
          <a:p>
            <a:fld id="{48F63A3B-78C7-47BE-AE5E-E10140E04643}" type="slidenum">
              <a:rPr lang="en-US" smtClean="0"/>
              <a:t>40</a:t>
            </a:fld>
            <a:endParaRPr lang="en-US"/>
          </a:p>
        </p:txBody>
      </p:sp>
    </p:spTree>
    <p:extLst>
      <p:ext uri="{BB962C8B-B14F-4D97-AF65-F5344CB8AC3E}">
        <p14:creationId xmlns:p14="http://schemas.microsoft.com/office/powerpoint/2010/main" val="3122770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0BB5B-BE05-4F2A-9C0E-80A6750966F1}"/>
              </a:ext>
            </a:extLst>
          </p:cNvPr>
          <p:cNvSpPr>
            <a:spLocks noGrp="1"/>
          </p:cNvSpPr>
          <p:nvPr>
            <p:ph type="title"/>
          </p:nvPr>
        </p:nvSpPr>
        <p:spPr/>
        <p:txBody>
          <a:bodyPr/>
          <a:lstStyle/>
          <a:p>
            <a:r>
              <a:rPr lang="en-US"/>
              <a:t>Observational Developmental Screening Instruments</a:t>
            </a:r>
          </a:p>
        </p:txBody>
      </p:sp>
      <p:sp>
        <p:nvSpPr>
          <p:cNvPr id="3" name="Content Placeholder 2">
            <a:extLst>
              <a:ext uri="{FF2B5EF4-FFF2-40B4-BE49-F238E27FC236}">
                <a16:creationId xmlns:a16="http://schemas.microsoft.com/office/drawing/2014/main" id="{096BE24B-DB81-43AD-BF99-9202BF910820}"/>
              </a:ext>
            </a:extLst>
          </p:cNvPr>
          <p:cNvSpPr>
            <a:spLocks noGrp="1"/>
          </p:cNvSpPr>
          <p:nvPr>
            <p:ph idx="1"/>
          </p:nvPr>
        </p:nvSpPr>
        <p:spPr/>
        <p:txBody>
          <a:bodyPr/>
          <a:lstStyle/>
          <a:p>
            <a:r>
              <a:rPr lang="en-US"/>
              <a:t>Require a child to perform certain developmental tasks, observed by a professional</a:t>
            </a:r>
          </a:p>
          <a:p>
            <a:r>
              <a:rPr lang="en-US"/>
              <a:t>Allow for direct observation of development that may not be recognized by parent/caregiver (such as a speech concern)</a:t>
            </a:r>
          </a:p>
          <a:p>
            <a:r>
              <a:rPr lang="en-US"/>
              <a:t>May be particularly useful if the parent/caregiver has limited ability give a report of development</a:t>
            </a:r>
          </a:p>
          <a:p>
            <a:r>
              <a:rPr lang="en-US"/>
              <a:t>Are currently required for Early Childhood Screening programs</a:t>
            </a:r>
          </a:p>
        </p:txBody>
      </p:sp>
      <p:sp>
        <p:nvSpPr>
          <p:cNvPr id="4" name="Footer Placeholder 3">
            <a:extLst>
              <a:ext uri="{FF2B5EF4-FFF2-40B4-BE49-F238E27FC236}">
                <a16:creationId xmlns:a16="http://schemas.microsoft.com/office/drawing/2014/main" id="{D3997D49-77D9-4D9C-85B5-A3EC921B3FA4}"/>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8BBD09D7-0877-4376-8E61-A97D676FE416}"/>
              </a:ext>
            </a:extLst>
          </p:cNvPr>
          <p:cNvSpPr>
            <a:spLocks noGrp="1"/>
          </p:cNvSpPr>
          <p:nvPr>
            <p:ph type="sldNum" sz="quarter" idx="12"/>
          </p:nvPr>
        </p:nvSpPr>
        <p:spPr/>
        <p:txBody>
          <a:bodyPr/>
          <a:lstStyle/>
          <a:p>
            <a:fld id="{48F63A3B-78C7-47BE-AE5E-E10140E04643}" type="slidenum">
              <a:rPr lang="en-US" smtClean="0"/>
              <a:t>41</a:t>
            </a:fld>
            <a:endParaRPr lang="en-US"/>
          </a:p>
        </p:txBody>
      </p:sp>
    </p:spTree>
    <p:extLst>
      <p:ext uri="{BB962C8B-B14F-4D97-AF65-F5344CB8AC3E}">
        <p14:creationId xmlns:p14="http://schemas.microsoft.com/office/powerpoint/2010/main" val="1932382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8DCC5-9AFE-4A3A-98D4-771C2207D3CD}"/>
              </a:ext>
            </a:extLst>
          </p:cNvPr>
          <p:cNvSpPr>
            <a:spLocks noGrp="1"/>
          </p:cNvSpPr>
          <p:nvPr>
            <p:ph type="title"/>
          </p:nvPr>
        </p:nvSpPr>
        <p:spPr>
          <a:xfrm>
            <a:off x="838200" y="0"/>
            <a:ext cx="10515600" cy="1216025"/>
          </a:xfrm>
        </p:spPr>
        <p:txBody>
          <a:bodyPr/>
          <a:lstStyle/>
          <a:p>
            <a:r>
              <a:rPr lang="en-US"/>
              <a:t>Parent-Report Developmental Screening Instruments</a:t>
            </a:r>
          </a:p>
        </p:txBody>
      </p:sp>
      <p:sp>
        <p:nvSpPr>
          <p:cNvPr id="3" name="Content Placeholder 2">
            <a:extLst>
              <a:ext uri="{FF2B5EF4-FFF2-40B4-BE49-F238E27FC236}">
                <a16:creationId xmlns:a16="http://schemas.microsoft.com/office/drawing/2014/main" id="{81A17B3A-0A4F-4A4A-8843-5BFFEEE3DC1C}"/>
              </a:ext>
            </a:extLst>
          </p:cNvPr>
          <p:cNvSpPr>
            <a:spLocks noGrp="1"/>
          </p:cNvSpPr>
          <p:nvPr>
            <p:ph idx="1"/>
          </p:nvPr>
        </p:nvSpPr>
        <p:spPr/>
        <p:txBody>
          <a:bodyPr>
            <a:normAutofit fontScale="85000" lnSpcReduction="10000"/>
          </a:bodyPr>
          <a:lstStyle/>
          <a:p>
            <a:r>
              <a:rPr lang="en-US"/>
              <a:t>Perform as well or better than observational tools</a:t>
            </a:r>
          </a:p>
          <a:p>
            <a:r>
              <a:rPr lang="en-US"/>
              <a:t>Help focus visits on issues important to families</a:t>
            </a:r>
          </a:p>
          <a:p>
            <a:r>
              <a:rPr lang="en-US"/>
              <a:t>Create teachable moments</a:t>
            </a:r>
          </a:p>
          <a:p>
            <a:r>
              <a:rPr lang="en-US"/>
              <a:t>Respect parents as experts</a:t>
            </a:r>
          </a:p>
          <a:p>
            <a:r>
              <a:rPr lang="en-US"/>
              <a:t>Capture milestones even if child cannot “perform” them at the screening visit</a:t>
            </a:r>
          </a:p>
          <a:p>
            <a:r>
              <a:rPr lang="en-US"/>
              <a:t>References:</a:t>
            </a:r>
          </a:p>
          <a:p>
            <a:pPr lvl="1"/>
            <a:r>
              <a:rPr lang="en-US"/>
              <a:t>Minnesota Child Improvement Partnership. Healthy Development through Primary Care Project, 2008.</a:t>
            </a:r>
          </a:p>
          <a:p>
            <a:pPr lvl="1"/>
            <a:r>
              <a:rPr lang="en-US"/>
              <a:t>Developmental Surveillance and Screening Policy Implementation Project, AAP, June 2006.</a:t>
            </a:r>
          </a:p>
        </p:txBody>
      </p:sp>
      <p:sp>
        <p:nvSpPr>
          <p:cNvPr id="4" name="Footer Placeholder 3">
            <a:extLst>
              <a:ext uri="{FF2B5EF4-FFF2-40B4-BE49-F238E27FC236}">
                <a16:creationId xmlns:a16="http://schemas.microsoft.com/office/drawing/2014/main" id="{0B399EF4-998A-46E6-9666-506F403E0F0E}"/>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BD3ADF0C-850E-4ED3-82C4-FCEB75A98592}"/>
              </a:ext>
            </a:extLst>
          </p:cNvPr>
          <p:cNvSpPr>
            <a:spLocks noGrp="1"/>
          </p:cNvSpPr>
          <p:nvPr>
            <p:ph type="sldNum" sz="quarter" idx="12"/>
          </p:nvPr>
        </p:nvSpPr>
        <p:spPr/>
        <p:txBody>
          <a:bodyPr/>
          <a:lstStyle/>
          <a:p>
            <a:fld id="{48F63A3B-78C7-47BE-AE5E-E10140E04643}" type="slidenum">
              <a:rPr lang="en-US" smtClean="0"/>
              <a:t>42</a:t>
            </a:fld>
            <a:endParaRPr lang="en-US"/>
          </a:p>
        </p:txBody>
      </p:sp>
    </p:spTree>
    <p:extLst>
      <p:ext uri="{BB962C8B-B14F-4D97-AF65-F5344CB8AC3E}">
        <p14:creationId xmlns:p14="http://schemas.microsoft.com/office/powerpoint/2010/main" val="2547211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70180-A7A4-478E-917B-012122388524}"/>
              </a:ext>
            </a:extLst>
          </p:cNvPr>
          <p:cNvSpPr>
            <a:spLocks noGrp="1"/>
          </p:cNvSpPr>
          <p:nvPr>
            <p:ph type="title"/>
          </p:nvPr>
        </p:nvSpPr>
        <p:spPr/>
        <p:txBody>
          <a:bodyPr/>
          <a:lstStyle/>
          <a:p>
            <a:r>
              <a:rPr lang="en-US"/>
              <a:t>What’s in the ASQ-3? </a:t>
            </a:r>
            <a:br>
              <a:rPr lang="en-US"/>
            </a:br>
            <a:r>
              <a:rPr lang="en-US"/>
              <a:t>(Ages and Stages Questionnaires: 3)</a:t>
            </a:r>
          </a:p>
        </p:txBody>
      </p:sp>
      <p:sp>
        <p:nvSpPr>
          <p:cNvPr id="3" name="Content Placeholder 2">
            <a:extLst>
              <a:ext uri="{FF2B5EF4-FFF2-40B4-BE49-F238E27FC236}">
                <a16:creationId xmlns:a16="http://schemas.microsoft.com/office/drawing/2014/main" id="{BA82A668-6E71-4A98-A4F0-7F67F1B06150}"/>
              </a:ext>
            </a:extLst>
          </p:cNvPr>
          <p:cNvSpPr>
            <a:spLocks noGrp="1"/>
          </p:cNvSpPr>
          <p:nvPr>
            <p:ph sz="half" idx="1"/>
          </p:nvPr>
        </p:nvSpPr>
        <p:spPr>
          <a:xfrm>
            <a:off x="838200" y="1594624"/>
            <a:ext cx="10515600" cy="4582339"/>
          </a:xfrm>
        </p:spPr>
        <p:txBody>
          <a:bodyPr>
            <a:normAutofit fontScale="92500" lnSpcReduction="10000"/>
          </a:bodyPr>
          <a:lstStyle/>
          <a:p>
            <a:r>
              <a:rPr lang="en-US"/>
              <a:t>If possible, give to parents ahead of time.</a:t>
            </a:r>
          </a:p>
          <a:p>
            <a:r>
              <a:rPr lang="en-US"/>
              <a:t>A tool to check the child's development.</a:t>
            </a:r>
          </a:p>
          <a:p>
            <a:r>
              <a:rPr lang="en-US"/>
              <a:t>Covers: Communication, Gross motor, Fine motor, Problem solving. Personal-social</a:t>
            </a:r>
          </a:p>
          <a:p>
            <a:r>
              <a:rPr lang="en-US"/>
              <a:t>Response options: yes, sometimes, not yet</a:t>
            </a:r>
          </a:p>
          <a:p>
            <a:r>
              <a:rPr lang="en-US"/>
              <a:t>Written at the 4-6th grade level</a:t>
            </a:r>
          </a:p>
          <a:p>
            <a:r>
              <a:rPr lang="en-US"/>
              <a:t>Unscored section- open ended questions</a:t>
            </a:r>
          </a:p>
          <a:p>
            <a:r>
              <a:rPr lang="en-US"/>
              <a:t>Parent concerns are very predictive- any concerns require follow-up</a:t>
            </a:r>
          </a:p>
        </p:txBody>
      </p:sp>
      <p:pic>
        <p:nvPicPr>
          <p:cNvPr id="8" name="Content Placeholder 7" descr="ASQ-3 logo. ">
            <a:extLst>
              <a:ext uri="{FF2B5EF4-FFF2-40B4-BE49-F238E27FC236}">
                <a16:creationId xmlns:a16="http://schemas.microsoft.com/office/drawing/2014/main" id="{D58582D7-9BC0-44C8-AC75-72FD6EFEF5D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889824" y="3429000"/>
            <a:ext cx="2463976" cy="1963480"/>
          </a:xfrm>
        </p:spPr>
      </p:pic>
      <p:sp>
        <p:nvSpPr>
          <p:cNvPr id="4" name="Footer Placeholder 3">
            <a:extLst>
              <a:ext uri="{FF2B5EF4-FFF2-40B4-BE49-F238E27FC236}">
                <a16:creationId xmlns:a16="http://schemas.microsoft.com/office/drawing/2014/main" id="{2628D0F7-0128-4E87-A954-80C47026F0E5}"/>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E21A9A80-4F72-4EC3-A050-ACA10D4E6F3E}"/>
              </a:ext>
            </a:extLst>
          </p:cNvPr>
          <p:cNvSpPr>
            <a:spLocks noGrp="1"/>
          </p:cNvSpPr>
          <p:nvPr>
            <p:ph type="sldNum" sz="quarter" idx="12"/>
          </p:nvPr>
        </p:nvSpPr>
        <p:spPr/>
        <p:txBody>
          <a:bodyPr/>
          <a:lstStyle/>
          <a:p>
            <a:fld id="{48F63A3B-78C7-47BE-AE5E-E10140E04643}" type="slidenum">
              <a:rPr lang="en-US" smtClean="0"/>
              <a:t>43</a:t>
            </a:fld>
            <a:endParaRPr lang="en-US"/>
          </a:p>
        </p:txBody>
      </p:sp>
    </p:spTree>
    <p:extLst>
      <p:ext uri="{BB962C8B-B14F-4D97-AF65-F5344CB8AC3E}">
        <p14:creationId xmlns:p14="http://schemas.microsoft.com/office/powerpoint/2010/main" val="23515107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11329-0E8B-4359-B52C-579B4E3E9F80}"/>
              </a:ext>
            </a:extLst>
          </p:cNvPr>
          <p:cNvSpPr>
            <a:spLocks noGrp="1"/>
          </p:cNvSpPr>
          <p:nvPr>
            <p:ph type="title"/>
          </p:nvPr>
        </p:nvSpPr>
        <p:spPr/>
        <p:txBody>
          <a:bodyPr>
            <a:normAutofit fontScale="90000"/>
          </a:bodyPr>
          <a:lstStyle/>
          <a:p>
            <a:r>
              <a:rPr lang="en-US"/>
              <a:t>What’s in the ASQ:SE-2?</a:t>
            </a:r>
            <a:br>
              <a:rPr lang="en-US"/>
            </a:br>
            <a:r>
              <a:rPr lang="en-US"/>
              <a:t>(Ages and Stages Questionnaires: Social-Emotional, 2</a:t>
            </a:r>
            <a:r>
              <a:rPr lang="en-US" baseline="30000"/>
              <a:t>nd</a:t>
            </a:r>
            <a:r>
              <a:rPr lang="en-US"/>
              <a:t> edition)</a:t>
            </a:r>
          </a:p>
        </p:txBody>
      </p:sp>
      <p:sp>
        <p:nvSpPr>
          <p:cNvPr id="3" name="Content Placeholder 2">
            <a:extLst>
              <a:ext uri="{FF2B5EF4-FFF2-40B4-BE49-F238E27FC236}">
                <a16:creationId xmlns:a16="http://schemas.microsoft.com/office/drawing/2014/main" id="{081ADC60-2FA5-43DA-B37A-0E2F5F63318D}"/>
              </a:ext>
            </a:extLst>
          </p:cNvPr>
          <p:cNvSpPr>
            <a:spLocks noGrp="1"/>
          </p:cNvSpPr>
          <p:nvPr>
            <p:ph sz="half" idx="1"/>
          </p:nvPr>
        </p:nvSpPr>
        <p:spPr>
          <a:xfrm>
            <a:off x="838199" y="1594624"/>
            <a:ext cx="10515599" cy="4582339"/>
          </a:xfrm>
        </p:spPr>
        <p:txBody>
          <a:bodyPr>
            <a:normAutofit/>
          </a:bodyPr>
          <a:lstStyle/>
          <a:p>
            <a:r>
              <a:rPr lang="en-US"/>
              <a:t>Data and cut-off scores based on sample size of more than 14,000 diverse children</a:t>
            </a:r>
          </a:p>
          <a:p>
            <a:r>
              <a:rPr lang="en-US"/>
              <a:t>Age range: 1 to 72 months of age</a:t>
            </a:r>
          </a:p>
          <a:p>
            <a:r>
              <a:rPr lang="en-US"/>
              <a:t>Has a monitoring zone (similar to ASQ-3)</a:t>
            </a:r>
          </a:p>
          <a:p>
            <a:r>
              <a:rPr lang="en-US"/>
              <a:t>Scoring and interpretation is similar to ASQ:SE</a:t>
            </a:r>
          </a:p>
          <a:p>
            <a:r>
              <a:rPr lang="en-US"/>
              <a:t>Screening Items specific to autism </a:t>
            </a:r>
          </a:p>
          <a:p>
            <a:r>
              <a:rPr lang="en-US"/>
              <a:t>Refined Spanish translation</a:t>
            </a:r>
          </a:p>
        </p:txBody>
      </p:sp>
      <p:pic>
        <p:nvPicPr>
          <p:cNvPr id="8" name="Content Placeholder 7" descr="ASQ:SE-2 logo.">
            <a:extLst>
              <a:ext uri="{FF2B5EF4-FFF2-40B4-BE49-F238E27FC236}">
                <a16:creationId xmlns:a16="http://schemas.microsoft.com/office/drawing/2014/main" id="{501C29F0-902F-4709-A4AA-544AD9686B6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37982" y="3276601"/>
            <a:ext cx="3015816" cy="2329976"/>
          </a:xfrm>
        </p:spPr>
      </p:pic>
      <p:sp>
        <p:nvSpPr>
          <p:cNvPr id="4" name="Footer Placeholder 3">
            <a:extLst>
              <a:ext uri="{FF2B5EF4-FFF2-40B4-BE49-F238E27FC236}">
                <a16:creationId xmlns:a16="http://schemas.microsoft.com/office/drawing/2014/main" id="{472E135A-FE3A-49CB-81AD-FBB1FDB388F1}"/>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09EAB097-0F22-4519-84C5-0B807D264195}"/>
              </a:ext>
            </a:extLst>
          </p:cNvPr>
          <p:cNvSpPr>
            <a:spLocks noGrp="1"/>
          </p:cNvSpPr>
          <p:nvPr>
            <p:ph type="sldNum" sz="quarter" idx="12"/>
          </p:nvPr>
        </p:nvSpPr>
        <p:spPr/>
        <p:txBody>
          <a:bodyPr/>
          <a:lstStyle/>
          <a:p>
            <a:fld id="{48F63A3B-78C7-47BE-AE5E-E10140E04643}" type="slidenum">
              <a:rPr lang="en-US" smtClean="0"/>
              <a:t>44</a:t>
            </a:fld>
            <a:endParaRPr lang="en-US"/>
          </a:p>
        </p:txBody>
      </p:sp>
    </p:spTree>
    <p:extLst>
      <p:ext uri="{BB962C8B-B14F-4D97-AF65-F5344CB8AC3E}">
        <p14:creationId xmlns:p14="http://schemas.microsoft.com/office/powerpoint/2010/main" val="15492330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8933-0DF2-4EF9-9DA4-C5DA66C1BE06}"/>
              </a:ext>
            </a:extLst>
          </p:cNvPr>
          <p:cNvSpPr>
            <a:spLocks noGrp="1"/>
          </p:cNvSpPr>
          <p:nvPr>
            <p:ph type="ctrTitle"/>
          </p:nvPr>
        </p:nvSpPr>
        <p:spPr/>
        <p:txBody>
          <a:bodyPr/>
          <a:lstStyle/>
          <a:p>
            <a:r>
              <a:rPr lang="en-US"/>
              <a:t>Making Meaning Out of Screening</a:t>
            </a:r>
          </a:p>
        </p:txBody>
      </p:sp>
    </p:spTree>
    <p:extLst>
      <p:ext uri="{BB962C8B-B14F-4D97-AF65-F5344CB8AC3E}">
        <p14:creationId xmlns:p14="http://schemas.microsoft.com/office/powerpoint/2010/main" val="711467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6E2C9-9996-4BB1-9D9F-159923406E86}"/>
              </a:ext>
            </a:extLst>
          </p:cNvPr>
          <p:cNvSpPr>
            <a:spLocks noGrp="1"/>
          </p:cNvSpPr>
          <p:nvPr>
            <p:ph type="title"/>
          </p:nvPr>
        </p:nvSpPr>
        <p:spPr/>
        <p:txBody>
          <a:bodyPr/>
          <a:lstStyle/>
          <a:p>
            <a:r>
              <a:rPr lang="en-US"/>
              <a:t>Interpreting Screening Results</a:t>
            </a:r>
          </a:p>
        </p:txBody>
      </p:sp>
      <p:sp>
        <p:nvSpPr>
          <p:cNvPr id="3" name="Content Placeholder 2">
            <a:extLst>
              <a:ext uri="{FF2B5EF4-FFF2-40B4-BE49-F238E27FC236}">
                <a16:creationId xmlns:a16="http://schemas.microsoft.com/office/drawing/2014/main" id="{51D301CB-0BA7-403C-A605-2133D90188B8}"/>
              </a:ext>
            </a:extLst>
          </p:cNvPr>
          <p:cNvSpPr>
            <a:spLocks noGrp="1"/>
          </p:cNvSpPr>
          <p:nvPr>
            <p:ph sz="half" idx="1"/>
          </p:nvPr>
        </p:nvSpPr>
        <p:spPr>
          <a:xfrm>
            <a:off x="838200" y="1594624"/>
            <a:ext cx="6798732" cy="4582339"/>
          </a:xfrm>
        </p:spPr>
        <p:txBody>
          <a:bodyPr>
            <a:normAutofit/>
          </a:bodyPr>
          <a:lstStyle/>
          <a:p>
            <a:r>
              <a:rPr lang="en-US"/>
              <a:t>Clarify any missing or concerning responses</a:t>
            </a:r>
          </a:p>
          <a:p>
            <a:r>
              <a:rPr lang="en-US"/>
              <a:t>Interpret results in context</a:t>
            </a:r>
          </a:p>
          <a:p>
            <a:r>
              <a:rPr lang="en-US"/>
              <a:t>Consider:</a:t>
            </a:r>
          </a:p>
          <a:p>
            <a:pPr lvl="1"/>
            <a:r>
              <a:rPr lang="en-US"/>
              <a:t>Opportunity</a:t>
            </a:r>
          </a:p>
          <a:p>
            <a:pPr lvl="1"/>
            <a:r>
              <a:rPr lang="en-US"/>
              <a:t>Health or developmental factors</a:t>
            </a:r>
          </a:p>
          <a:p>
            <a:pPr lvl="1"/>
            <a:r>
              <a:rPr lang="en-US"/>
              <a:t>Family and cultural factors</a:t>
            </a:r>
          </a:p>
          <a:p>
            <a:r>
              <a:rPr lang="en-US"/>
              <a:t>No screening tool is perfect</a:t>
            </a:r>
          </a:p>
        </p:txBody>
      </p:sp>
      <p:pic>
        <p:nvPicPr>
          <p:cNvPr id="8" name="Content Placeholder 7" descr="Woman filling out a screening form.">
            <a:extLst>
              <a:ext uri="{FF2B5EF4-FFF2-40B4-BE49-F238E27FC236}">
                <a16:creationId xmlns:a16="http://schemas.microsoft.com/office/drawing/2014/main" id="{95ECC456-685D-4F7A-ADEE-5EF6E5E6EDB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636933" y="1765556"/>
            <a:ext cx="3716867" cy="4240474"/>
          </a:xfrm>
        </p:spPr>
      </p:pic>
      <p:sp>
        <p:nvSpPr>
          <p:cNvPr id="4" name="Footer Placeholder 3">
            <a:extLst>
              <a:ext uri="{FF2B5EF4-FFF2-40B4-BE49-F238E27FC236}">
                <a16:creationId xmlns:a16="http://schemas.microsoft.com/office/drawing/2014/main" id="{94BD64C7-7BFB-435A-BDC3-FF6ADC18C992}"/>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1A624799-8C39-41F1-AC73-7A821A55D5A0}"/>
              </a:ext>
            </a:extLst>
          </p:cNvPr>
          <p:cNvSpPr>
            <a:spLocks noGrp="1"/>
          </p:cNvSpPr>
          <p:nvPr>
            <p:ph type="sldNum" sz="quarter" idx="12"/>
          </p:nvPr>
        </p:nvSpPr>
        <p:spPr/>
        <p:txBody>
          <a:bodyPr/>
          <a:lstStyle/>
          <a:p>
            <a:fld id="{48F63A3B-78C7-47BE-AE5E-E10140E04643}" type="slidenum">
              <a:rPr lang="en-US" smtClean="0"/>
              <a:t>46</a:t>
            </a:fld>
            <a:endParaRPr lang="en-US"/>
          </a:p>
        </p:txBody>
      </p:sp>
    </p:spTree>
    <p:extLst>
      <p:ext uri="{BB962C8B-B14F-4D97-AF65-F5344CB8AC3E}">
        <p14:creationId xmlns:p14="http://schemas.microsoft.com/office/powerpoint/2010/main" val="3882864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BF9BF-5DC1-4BE8-A4BC-FE917E99638E}"/>
              </a:ext>
            </a:extLst>
          </p:cNvPr>
          <p:cNvSpPr>
            <a:spLocks noGrp="1"/>
          </p:cNvSpPr>
          <p:nvPr>
            <p:ph type="title"/>
          </p:nvPr>
        </p:nvSpPr>
        <p:spPr/>
        <p:txBody>
          <a:bodyPr/>
          <a:lstStyle/>
          <a:p>
            <a:r>
              <a:rPr lang="en-US"/>
              <a:t>Process Following Screening</a:t>
            </a:r>
          </a:p>
        </p:txBody>
      </p:sp>
      <p:sp>
        <p:nvSpPr>
          <p:cNvPr id="4" name="Footer Placeholder 3">
            <a:extLst>
              <a:ext uri="{FF2B5EF4-FFF2-40B4-BE49-F238E27FC236}">
                <a16:creationId xmlns:a16="http://schemas.microsoft.com/office/drawing/2014/main" id="{0E0E7EEC-5500-4365-AEDA-6DB4EDA95A9A}"/>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1A86590C-F328-47CE-9F0A-D4D749DD4B81}"/>
              </a:ext>
            </a:extLst>
          </p:cNvPr>
          <p:cNvSpPr>
            <a:spLocks noGrp="1"/>
          </p:cNvSpPr>
          <p:nvPr>
            <p:ph type="sldNum" sz="quarter" idx="12"/>
          </p:nvPr>
        </p:nvSpPr>
        <p:spPr/>
        <p:txBody>
          <a:bodyPr/>
          <a:lstStyle/>
          <a:p>
            <a:fld id="{48F63A3B-78C7-47BE-AE5E-E10140E04643}" type="slidenum">
              <a:rPr lang="en-US" smtClean="0"/>
              <a:t>47</a:t>
            </a:fld>
            <a:endParaRPr lang="en-US"/>
          </a:p>
        </p:txBody>
      </p:sp>
      <p:pic>
        <p:nvPicPr>
          <p:cNvPr id="8" name="Content Placeholder 7" descr="Graphic showing that screening leads to identification, which leads to diagnosis. Diagnosis leads to treatment, which finally leads to better outcomes for children and families. ">
            <a:extLst>
              <a:ext uri="{FF2B5EF4-FFF2-40B4-BE49-F238E27FC236}">
                <a16:creationId xmlns:a16="http://schemas.microsoft.com/office/drawing/2014/main" id="{7B6D0BD1-DC1C-4375-A254-FC4789EC8F5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753936"/>
            <a:ext cx="10515600" cy="4262941"/>
          </a:xfrm>
        </p:spPr>
      </p:pic>
    </p:spTree>
    <p:extLst>
      <p:ext uri="{BB962C8B-B14F-4D97-AF65-F5344CB8AC3E}">
        <p14:creationId xmlns:p14="http://schemas.microsoft.com/office/powerpoint/2010/main" val="14323824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DE839-F582-4B87-A4AC-C69A7243A534}"/>
              </a:ext>
            </a:extLst>
          </p:cNvPr>
          <p:cNvSpPr>
            <a:spLocks noGrp="1"/>
          </p:cNvSpPr>
          <p:nvPr>
            <p:ph type="title"/>
          </p:nvPr>
        </p:nvSpPr>
        <p:spPr/>
        <p:txBody>
          <a:bodyPr/>
          <a:lstStyle/>
          <a:p>
            <a:r>
              <a:rPr lang="en-US"/>
              <a:t>Results and Action</a:t>
            </a:r>
          </a:p>
        </p:txBody>
      </p:sp>
      <p:sp>
        <p:nvSpPr>
          <p:cNvPr id="4" name="Footer Placeholder 3">
            <a:extLst>
              <a:ext uri="{FF2B5EF4-FFF2-40B4-BE49-F238E27FC236}">
                <a16:creationId xmlns:a16="http://schemas.microsoft.com/office/drawing/2014/main" id="{55007844-E3CB-4C14-80BC-B0E6CF1A770D}"/>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0603E12F-B51F-4CAD-B9B7-2400D367C04F}"/>
              </a:ext>
            </a:extLst>
          </p:cNvPr>
          <p:cNvSpPr>
            <a:spLocks noGrp="1"/>
          </p:cNvSpPr>
          <p:nvPr>
            <p:ph type="sldNum" sz="quarter" idx="12"/>
          </p:nvPr>
        </p:nvSpPr>
        <p:spPr/>
        <p:txBody>
          <a:bodyPr/>
          <a:lstStyle/>
          <a:p>
            <a:fld id="{48F63A3B-78C7-47BE-AE5E-E10140E04643}" type="slidenum">
              <a:rPr lang="en-US" smtClean="0"/>
              <a:t>48</a:t>
            </a:fld>
            <a:endParaRPr lang="en-US"/>
          </a:p>
        </p:txBody>
      </p:sp>
      <p:pic>
        <p:nvPicPr>
          <p:cNvPr id="9" name="Content Placeholder 8" descr="Graphic showing the action that is needed next depending on the screening result. If the screening result is a pass (within the cut-off), the action is providing anticipatory guidance and learning activities. If the screening result is borderline (monitoring zone), the action is to provide specific information and support and to rescreen or refer. If the screening result is beyond the cut-off, the action is to refer and follow-up">
            <a:extLst>
              <a:ext uri="{FF2B5EF4-FFF2-40B4-BE49-F238E27FC236}">
                <a16:creationId xmlns:a16="http://schemas.microsoft.com/office/drawing/2014/main" id="{536AD6CF-9BB4-4B85-BA3E-DB31667A4CD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87790"/>
            <a:ext cx="10515600" cy="4395232"/>
          </a:xfrm>
        </p:spPr>
      </p:pic>
    </p:spTree>
    <p:extLst>
      <p:ext uri="{BB962C8B-B14F-4D97-AF65-F5344CB8AC3E}">
        <p14:creationId xmlns:p14="http://schemas.microsoft.com/office/powerpoint/2010/main" val="3149218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83E1E0-EEB0-4FB2-B964-2AE24C2083DC}"/>
              </a:ext>
            </a:extLst>
          </p:cNvPr>
          <p:cNvSpPr>
            <a:spLocks noGrp="1"/>
          </p:cNvSpPr>
          <p:nvPr>
            <p:ph type="title"/>
          </p:nvPr>
        </p:nvSpPr>
        <p:spPr/>
        <p:txBody>
          <a:bodyPr/>
          <a:lstStyle/>
          <a:p>
            <a:r>
              <a:rPr lang="en-US"/>
              <a:t>Talking About Screening Results – What Not to Say:</a:t>
            </a:r>
          </a:p>
        </p:txBody>
      </p:sp>
      <p:sp>
        <p:nvSpPr>
          <p:cNvPr id="7" name="Content Placeholder 6">
            <a:extLst>
              <a:ext uri="{FF2B5EF4-FFF2-40B4-BE49-F238E27FC236}">
                <a16:creationId xmlns:a16="http://schemas.microsoft.com/office/drawing/2014/main" id="{FC579E54-5AEF-4A0B-A6C0-A9E2E2928C1C}"/>
              </a:ext>
            </a:extLst>
          </p:cNvPr>
          <p:cNvSpPr>
            <a:spLocks noGrp="1"/>
          </p:cNvSpPr>
          <p:nvPr>
            <p:ph sz="half" idx="1"/>
          </p:nvPr>
        </p:nvSpPr>
        <p:spPr>
          <a:xfrm>
            <a:off x="838200" y="1594624"/>
            <a:ext cx="6612468" cy="4582339"/>
          </a:xfrm>
        </p:spPr>
        <p:txBody>
          <a:bodyPr/>
          <a:lstStyle/>
          <a:p>
            <a:r>
              <a:rPr lang="en-US"/>
              <a:t>She failed her screening.</a:t>
            </a:r>
          </a:p>
          <a:p>
            <a:r>
              <a:rPr lang="en-US"/>
              <a:t>I’m worried she might have autism.</a:t>
            </a:r>
          </a:p>
          <a:p>
            <a:r>
              <a:rPr lang="en-US"/>
              <a:t>Let’s just wait and see if she grows out of it.</a:t>
            </a:r>
          </a:p>
          <a:p>
            <a:r>
              <a:rPr lang="en-US"/>
              <a:t>Here’s the number for Help Me Grow. You should call to see if she can get special education.</a:t>
            </a:r>
          </a:p>
        </p:txBody>
      </p:sp>
      <p:pic>
        <p:nvPicPr>
          <p:cNvPr id="10" name="Content Placeholder 9" descr="Mother with daughter sitting on her lap, practicing a vision screening chart.">
            <a:extLst>
              <a:ext uri="{FF2B5EF4-FFF2-40B4-BE49-F238E27FC236}">
                <a16:creationId xmlns:a16="http://schemas.microsoft.com/office/drawing/2014/main" id="{E9DC6077-DD84-4659-B000-8CC4EFAF2D4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895684" y="1594624"/>
            <a:ext cx="3441007" cy="4571998"/>
          </a:xfrm>
        </p:spPr>
      </p:pic>
      <p:sp>
        <p:nvSpPr>
          <p:cNvPr id="4" name="Footer Placeholder 3">
            <a:extLst>
              <a:ext uri="{FF2B5EF4-FFF2-40B4-BE49-F238E27FC236}">
                <a16:creationId xmlns:a16="http://schemas.microsoft.com/office/drawing/2014/main" id="{954DF723-E7C6-4BC5-A555-B159C9E24BC9}"/>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BCDBE5B1-1779-404A-9926-13AE3EA06FFD}"/>
              </a:ext>
            </a:extLst>
          </p:cNvPr>
          <p:cNvSpPr>
            <a:spLocks noGrp="1"/>
          </p:cNvSpPr>
          <p:nvPr>
            <p:ph type="sldNum" sz="quarter" idx="12"/>
          </p:nvPr>
        </p:nvSpPr>
        <p:spPr/>
        <p:txBody>
          <a:bodyPr/>
          <a:lstStyle/>
          <a:p>
            <a:fld id="{48F63A3B-78C7-47BE-AE5E-E10140E04643}" type="slidenum">
              <a:rPr lang="en-US" smtClean="0"/>
              <a:t>49</a:t>
            </a:fld>
            <a:endParaRPr lang="en-US"/>
          </a:p>
        </p:txBody>
      </p:sp>
    </p:spTree>
    <p:extLst>
      <p:ext uri="{BB962C8B-B14F-4D97-AF65-F5344CB8AC3E}">
        <p14:creationId xmlns:p14="http://schemas.microsoft.com/office/powerpoint/2010/main" val="2047443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C50B7FA-9D0A-45C0-B961-3F1D871C0007}"/>
              </a:ext>
            </a:extLst>
          </p:cNvPr>
          <p:cNvSpPr>
            <a:spLocks noGrp="1"/>
          </p:cNvSpPr>
          <p:nvPr>
            <p:ph type="title"/>
          </p:nvPr>
        </p:nvSpPr>
        <p:spPr/>
        <p:txBody>
          <a:bodyPr/>
          <a:lstStyle/>
          <a:p>
            <a:r>
              <a:rPr lang="en-US"/>
              <a:t>Early Childhood Brain Development​</a:t>
            </a:r>
          </a:p>
        </p:txBody>
      </p:sp>
      <p:pic>
        <p:nvPicPr>
          <p:cNvPr id="7" name="Content Placeholder 6" descr="Graph of human brain development from conception to 19 years. The most rapid development occurs in the first year of life for sensory pathways such as vision and hearing, language, and higher cognitive function.">
            <a:extLst>
              <a:ext uri="{FF2B5EF4-FFF2-40B4-BE49-F238E27FC236}">
                <a16:creationId xmlns:a16="http://schemas.microsoft.com/office/drawing/2014/main" id="{68D6662A-38DA-40FF-888C-8D78F568B34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339000" y="1502525"/>
            <a:ext cx="5514000" cy="3852950"/>
          </a:xfrm>
        </p:spPr>
      </p:pic>
      <p:sp>
        <p:nvSpPr>
          <p:cNvPr id="9" name="Content Placeholder 8">
            <a:extLst>
              <a:ext uri="{FF2B5EF4-FFF2-40B4-BE49-F238E27FC236}">
                <a16:creationId xmlns:a16="http://schemas.microsoft.com/office/drawing/2014/main" id="{A4A5EF34-6F84-4C70-82F5-A811420B5CE2}"/>
              </a:ext>
            </a:extLst>
          </p:cNvPr>
          <p:cNvSpPr>
            <a:spLocks noGrp="1"/>
          </p:cNvSpPr>
          <p:nvPr>
            <p:ph sz="half" idx="2"/>
          </p:nvPr>
        </p:nvSpPr>
        <p:spPr>
          <a:xfrm>
            <a:off x="838200" y="5580147"/>
            <a:ext cx="10515600" cy="596816"/>
          </a:xfrm>
        </p:spPr>
        <p:txBody>
          <a:bodyPr>
            <a:normAutofit fontScale="85000" lnSpcReduction="10000"/>
          </a:bodyPr>
          <a:lstStyle/>
          <a:p>
            <a:r>
              <a:rPr lang="en-US">
                <a:hlinkClick r:id="rId4"/>
              </a:rPr>
              <a:t>Center on the Developing Child, Harvard University (developingchild.harvard.edu​)</a:t>
            </a:r>
            <a:endParaRPr lang="en-US"/>
          </a:p>
          <a:p>
            <a:pPr marL="0" indent="0">
              <a:buNone/>
            </a:pPr>
            <a:endParaRPr lang="en-US"/>
          </a:p>
        </p:txBody>
      </p:sp>
      <p:sp>
        <p:nvSpPr>
          <p:cNvPr id="4" name="Footer Placeholder 3">
            <a:extLst>
              <a:ext uri="{FF2B5EF4-FFF2-40B4-BE49-F238E27FC236}">
                <a16:creationId xmlns:a16="http://schemas.microsoft.com/office/drawing/2014/main" id="{5F24B497-CC38-40CB-995F-4B7EB0A62D18}"/>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28934DC6-26D5-4707-85D9-6D12E40EC714}"/>
              </a:ext>
            </a:extLst>
          </p:cNvPr>
          <p:cNvSpPr>
            <a:spLocks noGrp="1"/>
          </p:cNvSpPr>
          <p:nvPr>
            <p:ph type="sldNum" sz="quarter" idx="12"/>
          </p:nvPr>
        </p:nvSpPr>
        <p:spPr/>
        <p:txBody>
          <a:bodyPr/>
          <a:lstStyle/>
          <a:p>
            <a:fld id="{48F63A3B-78C7-47BE-AE5E-E10140E04643}" type="slidenum">
              <a:rPr lang="en-US" smtClean="0"/>
              <a:t>5</a:t>
            </a:fld>
            <a:endParaRPr lang="en-US"/>
          </a:p>
        </p:txBody>
      </p:sp>
    </p:spTree>
    <p:extLst>
      <p:ext uri="{BB962C8B-B14F-4D97-AF65-F5344CB8AC3E}">
        <p14:creationId xmlns:p14="http://schemas.microsoft.com/office/powerpoint/2010/main" val="41644922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61BCC-FE28-443C-AC95-A63D6A4E1255}"/>
              </a:ext>
            </a:extLst>
          </p:cNvPr>
          <p:cNvSpPr>
            <a:spLocks noGrp="1"/>
          </p:cNvSpPr>
          <p:nvPr>
            <p:ph type="title"/>
          </p:nvPr>
        </p:nvSpPr>
        <p:spPr/>
        <p:txBody>
          <a:bodyPr/>
          <a:lstStyle/>
          <a:p>
            <a:r>
              <a:rPr lang="en-US"/>
              <a:t>Talking About Screening Results – A Better Way</a:t>
            </a:r>
          </a:p>
        </p:txBody>
      </p:sp>
      <p:pic>
        <p:nvPicPr>
          <p:cNvPr id="9" name="Content Placeholder 8" descr="Nurse working with a mother and daughter. They are looking at a screening document.">
            <a:extLst>
              <a:ext uri="{FF2B5EF4-FFF2-40B4-BE49-F238E27FC236}">
                <a16:creationId xmlns:a16="http://schemas.microsoft.com/office/drawing/2014/main" id="{B8B8D75C-D159-4F1F-9FF1-5153F504462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763957"/>
            <a:ext cx="4036762" cy="4247376"/>
          </a:xfrm>
        </p:spPr>
      </p:pic>
      <p:sp>
        <p:nvSpPr>
          <p:cNvPr id="7" name="Content Placeholder 6">
            <a:extLst>
              <a:ext uri="{FF2B5EF4-FFF2-40B4-BE49-F238E27FC236}">
                <a16:creationId xmlns:a16="http://schemas.microsoft.com/office/drawing/2014/main" id="{E3884AA4-BCB0-443A-8064-04864028D2BF}"/>
              </a:ext>
            </a:extLst>
          </p:cNvPr>
          <p:cNvSpPr>
            <a:spLocks noGrp="1"/>
          </p:cNvSpPr>
          <p:nvPr>
            <p:ph sz="half" idx="2"/>
          </p:nvPr>
        </p:nvSpPr>
        <p:spPr>
          <a:xfrm>
            <a:off x="5367867" y="1594624"/>
            <a:ext cx="5985933" cy="4582339"/>
          </a:xfrm>
        </p:spPr>
        <p:txBody>
          <a:bodyPr>
            <a:normAutofit fontScale="92500" lnSpcReduction="20000"/>
          </a:bodyPr>
          <a:lstStyle/>
          <a:p>
            <a:r>
              <a:rPr lang="en-US"/>
              <a:t>The screening showed that she’s doing ____ very well. However, it looks like she isn’t doing ____ yet like most other children her age.</a:t>
            </a:r>
          </a:p>
          <a:p>
            <a:r>
              <a:rPr lang="en-US"/>
              <a:t>What have you noticed about this?</a:t>
            </a:r>
          </a:p>
          <a:p>
            <a:r>
              <a:rPr lang="en-US"/>
              <a:t>The screening is just a quick check. We can take a closer look at what might be going on and find some helpful resources. </a:t>
            </a:r>
          </a:p>
          <a:p>
            <a:r>
              <a:rPr lang="en-US"/>
              <a:t>Would it be okay if I shared some ideas with you?</a:t>
            </a:r>
          </a:p>
        </p:txBody>
      </p:sp>
      <p:sp>
        <p:nvSpPr>
          <p:cNvPr id="4" name="Footer Placeholder 3">
            <a:extLst>
              <a:ext uri="{FF2B5EF4-FFF2-40B4-BE49-F238E27FC236}">
                <a16:creationId xmlns:a16="http://schemas.microsoft.com/office/drawing/2014/main" id="{9D75FD7B-62AE-4F28-8660-CBA08E987B7D}"/>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DA04C40A-14BD-4695-922D-F2B44928263B}"/>
              </a:ext>
            </a:extLst>
          </p:cNvPr>
          <p:cNvSpPr>
            <a:spLocks noGrp="1"/>
          </p:cNvSpPr>
          <p:nvPr>
            <p:ph type="sldNum" sz="quarter" idx="12"/>
          </p:nvPr>
        </p:nvSpPr>
        <p:spPr/>
        <p:txBody>
          <a:bodyPr/>
          <a:lstStyle/>
          <a:p>
            <a:fld id="{48F63A3B-78C7-47BE-AE5E-E10140E04643}" type="slidenum">
              <a:rPr lang="en-US" smtClean="0"/>
              <a:t>50</a:t>
            </a:fld>
            <a:endParaRPr lang="en-US"/>
          </a:p>
        </p:txBody>
      </p:sp>
    </p:spTree>
    <p:extLst>
      <p:ext uri="{BB962C8B-B14F-4D97-AF65-F5344CB8AC3E}">
        <p14:creationId xmlns:p14="http://schemas.microsoft.com/office/powerpoint/2010/main" val="3571689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8933-0DF2-4EF9-9DA4-C5DA66C1BE06}"/>
              </a:ext>
            </a:extLst>
          </p:cNvPr>
          <p:cNvSpPr>
            <a:spLocks noGrp="1"/>
          </p:cNvSpPr>
          <p:nvPr>
            <p:ph type="ctrTitle"/>
          </p:nvPr>
        </p:nvSpPr>
        <p:spPr/>
        <p:txBody>
          <a:bodyPr/>
          <a:lstStyle/>
          <a:p>
            <a:r>
              <a:rPr lang="en-US"/>
              <a:t>Referrals: When Concerns Are Identified</a:t>
            </a:r>
          </a:p>
        </p:txBody>
      </p:sp>
    </p:spTree>
    <p:extLst>
      <p:ext uri="{BB962C8B-B14F-4D97-AF65-F5344CB8AC3E}">
        <p14:creationId xmlns:p14="http://schemas.microsoft.com/office/powerpoint/2010/main" val="3670543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F0CB770-18FF-46A1-841A-723E47E5F2D8}"/>
              </a:ext>
            </a:extLst>
          </p:cNvPr>
          <p:cNvSpPr>
            <a:spLocks noGrp="1"/>
          </p:cNvSpPr>
          <p:nvPr>
            <p:ph type="title"/>
          </p:nvPr>
        </p:nvSpPr>
        <p:spPr/>
        <p:txBody>
          <a:bodyPr/>
          <a:lstStyle/>
          <a:p>
            <a:r>
              <a:rPr lang="en-US"/>
              <a:t>Developmental Concerns: DUAL Referral</a:t>
            </a:r>
            <a:br>
              <a:rPr lang="en-US"/>
            </a:br>
            <a:r>
              <a:rPr lang="en-US"/>
              <a:t>(motor, cognitive, communication concerns)</a:t>
            </a:r>
          </a:p>
        </p:txBody>
      </p:sp>
      <p:pic>
        <p:nvPicPr>
          <p:cNvPr id="10" name="Content Placeholder 9" descr="Graphic showing a dual referral to medical and educational evaluation. Medical evaluation referral should be to the child's primary care provider to determine the possible cause and treatment; this also results in better insurance coverage. Educational evaluation should be to the local school district to determine if the child is eligible for early intervention resources. Other supports include learning activities at home, high quality early care and education, and community programs.">
            <a:extLst>
              <a:ext uri="{FF2B5EF4-FFF2-40B4-BE49-F238E27FC236}">
                <a16:creationId xmlns:a16="http://schemas.microsoft.com/office/drawing/2014/main" id="{21302F7B-0305-45EB-B034-7DC847B2AB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717627"/>
            <a:ext cx="10515600" cy="4335559"/>
          </a:xfrm>
        </p:spPr>
      </p:pic>
      <p:sp>
        <p:nvSpPr>
          <p:cNvPr id="5" name="Footer Placeholder 4">
            <a:extLst>
              <a:ext uri="{FF2B5EF4-FFF2-40B4-BE49-F238E27FC236}">
                <a16:creationId xmlns:a16="http://schemas.microsoft.com/office/drawing/2014/main" id="{38643770-D9B4-4A2A-A373-0E816FB3AEBD}"/>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418CB085-3BD6-4C1C-A13A-F424FE81EF95}"/>
              </a:ext>
            </a:extLst>
          </p:cNvPr>
          <p:cNvSpPr>
            <a:spLocks noGrp="1"/>
          </p:cNvSpPr>
          <p:nvPr>
            <p:ph type="sldNum" sz="quarter" idx="12"/>
          </p:nvPr>
        </p:nvSpPr>
        <p:spPr/>
        <p:txBody>
          <a:bodyPr/>
          <a:lstStyle/>
          <a:p>
            <a:fld id="{48F63A3B-78C7-47BE-AE5E-E10140E04643}" type="slidenum">
              <a:rPr lang="en-US" smtClean="0"/>
              <a:t>52</a:t>
            </a:fld>
            <a:endParaRPr lang="en-US"/>
          </a:p>
        </p:txBody>
      </p:sp>
    </p:spTree>
    <p:extLst>
      <p:ext uri="{BB962C8B-B14F-4D97-AF65-F5344CB8AC3E}">
        <p14:creationId xmlns:p14="http://schemas.microsoft.com/office/powerpoint/2010/main" val="2861527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AABB3-B30C-480A-A3DA-BA268ADDA40D}"/>
              </a:ext>
            </a:extLst>
          </p:cNvPr>
          <p:cNvSpPr>
            <a:spLocks noGrp="1"/>
          </p:cNvSpPr>
          <p:nvPr>
            <p:ph type="title"/>
          </p:nvPr>
        </p:nvSpPr>
        <p:spPr/>
        <p:txBody>
          <a:bodyPr/>
          <a:lstStyle/>
          <a:p>
            <a:r>
              <a:rPr lang="en-US"/>
              <a:t>Medical Evaluation</a:t>
            </a:r>
          </a:p>
        </p:txBody>
      </p:sp>
      <p:sp>
        <p:nvSpPr>
          <p:cNvPr id="4" name="Footer Placeholder 3">
            <a:extLst>
              <a:ext uri="{FF2B5EF4-FFF2-40B4-BE49-F238E27FC236}">
                <a16:creationId xmlns:a16="http://schemas.microsoft.com/office/drawing/2014/main" id="{DA0E1769-0FC9-4C80-9BA4-F093DFFDABF6}"/>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1D976204-0965-4056-8656-605B9E5CEDC4}"/>
              </a:ext>
            </a:extLst>
          </p:cNvPr>
          <p:cNvSpPr>
            <a:spLocks noGrp="1"/>
          </p:cNvSpPr>
          <p:nvPr>
            <p:ph type="sldNum" sz="quarter" idx="12"/>
          </p:nvPr>
        </p:nvSpPr>
        <p:spPr/>
        <p:txBody>
          <a:bodyPr/>
          <a:lstStyle/>
          <a:p>
            <a:fld id="{48F63A3B-78C7-47BE-AE5E-E10140E04643}" type="slidenum">
              <a:rPr lang="en-US" smtClean="0"/>
              <a:t>53</a:t>
            </a:fld>
            <a:endParaRPr lang="en-US"/>
          </a:p>
        </p:txBody>
      </p:sp>
      <p:pic>
        <p:nvPicPr>
          <p:cNvPr id="9" name="Content Placeholder 8" descr="Graphic of the who, what, and why of medical evaluation. &quot;Who&quot; includes the primary care provider and medical specialists. &quot;What&quot; includes family and medical history, sensory testing, and lab testing. &quot;Why&quot; includes clarification of why, how much, and how to treat and potential qualification for additional services or insurance.">
            <a:extLst>
              <a:ext uri="{FF2B5EF4-FFF2-40B4-BE49-F238E27FC236}">
                <a16:creationId xmlns:a16="http://schemas.microsoft.com/office/drawing/2014/main" id="{66A5768C-6483-4411-86D1-B04A02A139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4071" y="1593850"/>
            <a:ext cx="10303858" cy="4583113"/>
          </a:xfrm>
        </p:spPr>
      </p:pic>
    </p:spTree>
    <p:extLst>
      <p:ext uri="{BB962C8B-B14F-4D97-AF65-F5344CB8AC3E}">
        <p14:creationId xmlns:p14="http://schemas.microsoft.com/office/powerpoint/2010/main" val="32739134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E3EE5-93E4-4088-8FEA-E93EFB6BEA53}"/>
              </a:ext>
            </a:extLst>
          </p:cNvPr>
          <p:cNvSpPr>
            <a:spLocks noGrp="1"/>
          </p:cNvSpPr>
          <p:nvPr>
            <p:ph type="title"/>
          </p:nvPr>
        </p:nvSpPr>
        <p:spPr/>
        <p:txBody>
          <a:bodyPr/>
          <a:lstStyle/>
          <a:p>
            <a:r>
              <a:rPr lang="en-US"/>
              <a:t>Educational Evaluation</a:t>
            </a:r>
          </a:p>
        </p:txBody>
      </p:sp>
      <p:sp>
        <p:nvSpPr>
          <p:cNvPr id="4" name="Footer Placeholder 3">
            <a:extLst>
              <a:ext uri="{FF2B5EF4-FFF2-40B4-BE49-F238E27FC236}">
                <a16:creationId xmlns:a16="http://schemas.microsoft.com/office/drawing/2014/main" id="{C04FA0A3-6C43-4CCC-BEEA-23028923E855}"/>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EF94FF23-E808-4396-8808-EE77075FA9FE}"/>
              </a:ext>
            </a:extLst>
          </p:cNvPr>
          <p:cNvSpPr>
            <a:spLocks noGrp="1"/>
          </p:cNvSpPr>
          <p:nvPr>
            <p:ph type="sldNum" sz="quarter" idx="12"/>
          </p:nvPr>
        </p:nvSpPr>
        <p:spPr/>
        <p:txBody>
          <a:bodyPr/>
          <a:lstStyle/>
          <a:p>
            <a:fld id="{48F63A3B-78C7-47BE-AE5E-E10140E04643}" type="slidenum">
              <a:rPr lang="en-US" smtClean="0"/>
              <a:t>54</a:t>
            </a:fld>
            <a:endParaRPr lang="en-US"/>
          </a:p>
        </p:txBody>
      </p:sp>
      <p:pic>
        <p:nvPicPr>
          <p:cNvPr id="9" name="Content Placeholder 8" descr="Graphic of the who, what, and why of educational evaluation. &quot;Who&quot; includes the local school district. &quot;What&quot; includes more screening or comprehensive evaluation. &quot;Why&quot; includes determining eligibility for free early intervention services.">
            <a:extLst>
              <a:ext uri="{FF2B5EF4-FFF2-40B4-BE49-F238E27FC236}">
                <a16:creationId xmlns:a16="http://schemas.microsoft.com/office/drawing/2014/main" id="{6FA0293D-EEF5-4B40-816B-B6FCBD0571B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708832"/>
            <a:ext cx="10515600" cy="4353149"/>
          </a:xfrm>
        </p:spPr>
      </p:pic>
    </p:spTree>
    <p:extLst>
      <p:ext uri="{BB962C8B-B14F-4D97-AF65-F5344CB8AC3E}">
        <p14:creationId xmlns:p14="http://schemas.microsoft.com/office/powerpoint/2010/main" val="4208968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7DC28C-F9F2-43BB-B508-EE7675D59F3C}"/>
              </a:ext>
            </a:extLst>
          </p:cNvPr>
          <p:cNvSpPr>
            <a:spLocks noGrp="1"/>
          </p:cNvSpPr>
          <p:nvPr>
            <p:ph type="title"/>
          </p:nvPr>
        </p:nvSpPr>
        <p:spPr/>
        <p:txBody>
          <a:bodyPr/>
          <a:lstStyle/>
          <a:p>
            <a:r>
              <a:rPr lang="en-US"/>
              <a:t>How to Make a Referral for Educational Evaluation in Minnesota</a:t>
            </a:r>
          </a:p>
        </p:txBody>
      </p:sp>
      <p:sp>
        <p:nvSpPr>
          <p:cNvPr id="7" name="Content Placeholder 6">
            <a:extLst>
              <a:ext uri="{FF2B5EF4-FFF2-40B4-BE49-F238E27FC236}">
                <a16:creationId xmlns:a16="http://schemas.microsoft.com/office/drawing/2014/main" id="{4AAB8B35-C0D3-4B71-9F75-0498329D1CEF}"/>
              </a:ext>
            </a:extLst>
          </p:cNvPr>
          <p:cNvSpPr>
            <a:spLocks noGrp="1"/>
          </p:cNvSpPr>
          <p:nvPr>
            <p:ph sz="half" idx="1"/>
          </p:nvPr>
        </p:nvSpPr>
        <p:spPr>
          <a:xfrm>
            <a:off x="838200" y="1594625"/>
            <a:ext cx="10515600" cy="1402576"/>
          </a:xfrm>
        </p:spPr>
        <p:txBody>
          <a:bodyPr/>
          <a:lstStyle/>
          <a:p>
            <a:r>
              <a:rPr lang="en-US"/>
              <a:t>Call the school district directly, or</a:t>
            </a:r>
          </a:p>
          <a:p>
            <a:r>
              <a:rPr lang="en-US"/>
              <a:t>1-866-693-GROW (4769) or </a:t>
            </a:r>
            <a:r>
              <a:rPr lang="en-US">
                <a:hlinkClick r:id="rId3"/>
              </a:rPr>
              <a:t>Help Me Grow MN (helpmegrowmn.org)</a:t>
            </a:r>
            <a:endParaRPr lang="en-US"/>
          </a:p>
        </p:txBody>
      </p:sp>
      <p:pic>
        <p:nvPicPr>
          <p:cNvPr id="10" name="Content Placeholder 9" descr="Help Me Grow MN website. The &quot;Refer a Child&quot; button is circled.">
            <a:extLst>
              <a:ext uri="{FF2B5EF4-FFF2-40B4-BE49-F238E27FC236}">
                <a16:creationId xmlns:a16="http://schemas.microsoft.com/office/drawing/2014/main" id="{659C84A0-FD26-49B2-9E34-6E78AE5F042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628900" y="2932640"/>
            <a:ext cx="6934200" cy="3379436"/>
          </a:xfrm>
        </p:spPr>
      </p:pic>
      <p:sp>
        <p:nvSpPr>
          <p:cNvPr id="4" name="Footer Placeholder 3">
            <a:extLst>
              <a:ext uri="{FF2B5EF4-FFF2-40B4-BE49-F238E27FC236}">
                <a16:creationId xmlns:a16="http://schemas.microsoft.com/office/drawing/2014/main" id="{5B263889-7549-4F4A-A421-62349FC0305D}"/>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80DA0309-11E7-4975-B4A3-0E465D121A3C}"/>
              </a:ext>
            </a:extLst>
          </p:cNvPr>
          <p:cNvSpPr>
            <a:spLocks noGrp="1"/>
          </p:cNvSpPr>
          <p:nvPr>
            <p:ph type="sldNum" sz="quarter" idx="12"/>
          </p:nvPr>
        </p:nvSpPr>
        <p:spPr/>
        <p:txBody>
          <a:bodyPr/>
          <a:lstStyle/>
          <a:p>
            <a:fld id="{48F63A3B-78C7-47BE-AE5E-E10140E04643}" type="slidenum">
              <a:rPr lang="en-US" smtClean="0"/>
              <a:t>55</a:t>
            </a:fld>
            <a:endParaRPr lang="en-US"/>
          </a:p>
        </p:txBody>
      </p:sp>
    </p:spTree>
    <p:extLst>
      <p:ext uri="{BB962C8B-B14F-4D97-AF65-F5344CB8AC3E}">
        <p14:creationId xmlns:p14="http://schemas.microsoft.com/office/powerpoint/2010/main" val="24264860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0D8C0-F28F-4DB8-BA4F-4A886E676462}"/>
              </a:ext>
            </a:extLst>
          </p:cNvPr>
          <p:cNvSpPr>
            <a:spLocks noGrp="1"/>
          </p:cNvSpPr>
          <p:nvPr>
            <p:ph type="title"/>
          </p:nvPr>
        </p:nvSpPr>
        <p:spPr/>
        <p:txBody>
          <a:bodyPr/>
          <a:lstStyle/>
          <a:p>
            <a:r>
              <a:rPr lang="en-US"/>
              <a:t>Refer EARLY for Educational Evaluation</a:t>
            </a:r>
          </a:p>
        </p:txBody>
      </p:sp>
      <p:sp>
        <p:nvSpPr>
          <p:cNvPr id="3" name="Content Placeholder 2">
            <a:extLst>
              <a:ext uri="{FF2B5EF4-FFF2-40B4-BE49-F238E27FC236}">
                <a16:creationId xmlns:a16="http://schemas.microsoft.com/office/drawing/2014/main" id="{8DA87DF2-7AD3-4B7D-A232-AB2B067CD60E}"/>
              </a:ext>
            </a:extLst>
          </p:cNvPr>
          <p:cNvSpPr>
            <a:spLocks noGrp="1"/>
          </p:cNvSpPr>
          <p:nvPr>
            <p:ph sz="half" idx="1"/>
          </p:nvPr>
        </p:nvSpPr>
        <p:spPr>
          <a:xfrm>
            <a:off x="838199" y="1594624"/>
            <a:ext cx="10515599" cy="4582339"/>
          </a:xfrm>
        </p:spPr>
        <p:txBody>
          <a:bodyPr>
            <a:normAutofit/>
          </a:bodyPr>
          <a:lstStyle/>
          <a:p>
            <a:r>
              <a:rPr lang="en-US"/>
              <a:t>Top reasons to refer before 3 years of age:</a:t>
            </a:r>
          </a:p>
          <a:p>
            <a:pPr lvl="1"/>
            <a:r>
              <a:rPr lang="en-US"/>
              <a:t>Earlier intervention is more effective</a:t>
            </a:r>
          </a:p>
          <a:p>
            <a:pPr lvl="1"/>
            <a:r>
              <a:rPr lang="en-US"/>
              <a:t>Easier to qualify for services</a:t>
            </a:r>
          </a:p>
          <a:p>
            <a:pPr lvl="1"/>
            <a:r>
              <a:rPr lang="en-US"/>
              <a:t>Services are year-round</a:t>
            </a:r>
          </a:p>
          <a:p>
            <a:pPr lvl="1"/>
            <a:r>
              <a:rPr lang="en-US"/>
              <a:t>Services provided in child’s “natural environment”</a:t>
            </a:r>
          </a:p>
          <a:p>
            <a:r>
              <a:rPr lang="en-US"/>
              <a:t>Beginning at age 3:</a:t>
            </a:r>
          </a:p>
          <a:p>
            <a:pPr lvl="1"/>
            <a:r>
              <a:rPr lang="en-US"/>
              <a:t>Must demonstrate an educational need</a:t>
            </a:r>
          </a:p>
          <a:p>
            <a:pPr lvl="1"/>
            <a:r>
              <a:rPr lang="en-US"/>
              <a:t>Services provided in early childhood classroom or center-based setting</a:t>
            </a:r>
          </a:p>
        </p:txBody>
      </p:sp>
      <p:pic>
        <p:nvPicPr>
          <p:cNvPr id="8" name="Content Placeholder 7" descr="A toddler holding a yellow phone toy. They are looking up as if toward a parent.">
            <a:extLst>
              <a:ext uri="{FF2B5EF4-FFF2-40B4-BE49-F238E27FC236}">
                <a16:creationId xmlns:a16="http://schemas.microsoft.com/office/drawing/2014/main" id="{FEF014A5-29CE-4EF8-8CA3-6C30814064D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86528" y="1594624"/>
            <a:ext cx="3009207" cy="3262745"/>
          </a:xfrm>
        </p:spPr>
      </p:pic>
      <p:sp>
        <p:nvSpPr>
          <p:cNvPr id="4" name="Footer Placeholder 3">
            <a:extLst>
              <a:ext uri="{FF2B5EF4-FFF2-40B4-BE49-F238E27FC236}">
                <a16:creationId xmlns:a16="http://schemas.microsoft.com/office/drawing/2014/main" id="{477DF54F-0ABA-4F6B-B509-C0C8BD37CC21}"/>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3ECC5423-5ED0-48A4-9813-DCFA7B291A9A}"/>
              </a:ext>
            </a:extLst>
          </p:cNvPr>
          <p:cNvSpPr>
            <a:spLocks noGrp="1"/>
          </p:cNvSpPr>
          <p:nvPr>
            <p:ph type="sldNum" sz="quarter" idx="12"/>
          </p:nvPr>
        </p:nvSpPr>
        <p:spPr/>
        <p:txBody>
          <a:bodyPr/>
          <a:lstStyle/>
          <a:p>
            <a:fld id="{48F63A3B-78C7-47BE-AE5E-E10140E04643}" type="slidenum">
              <a:rPr lang="en-US" smtClean="0"/>
              <a:t>56</a:t>
            </a:fld>
            <a:endParaRPr lang="en-US"/>
          </a:p>
        </p:txBody>
      </p:sp>
    </p:spTree>
    <p:extLst>
      <p:ext uri="{BB962C8B-B14F-4D97-AF65-F5344CB8AC3E}">
        <p14:creationId xmlns:p14="http://schemas.microsoft.com/office/powerpoint/2010/main" val="5675810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718D2-E2B8-4E97-9BB7-6B526565B879}"/>
              </a:ext>
            </a:extLst>
          </p:cNvPr>
          <p:cNvSpPr>
            <a:spLocks noGrp="1"/>
          </p:cNvSpPr>
          <p:nvPr>
            <p:ph type="title"/>
          </p:nvPr>
        </p:nvSpPr>
        <p:spPr/>
        <p:txBody>
          <a:bodyPr/>
          <a:lstStyle/>
          <a:p>
            <a:r>
              <a:rPr lang="en-US"/>
              <a:t>Social-Emotional Concerns: TRIPLE Referral</a:t>
            </a:r>
          </a:p>
        </p:txBody>
      </p:sp>
      <p:sp>
        <p:nvSpPr>
          <p:cNvPr id="4" name="Footer Placeholder 3">
            <a:extLst>
              <a:ext uri="{FF2B5EF4-FFF2-40B4-BE49-F238E27FC236}">
                <a16:creationId xmlns:a16="http://schemas.microsoft.com/office/drawing/2014/main" id="{46453740-9510-4477-9112-1839B9C22A86}"/>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41CC9CAD-CBA2-4053-A6CB-821AADA6A915}"/>
              </a:ext>
            </a:extLst>
          </p:cNvPr>
          <p:cNvSpPr>
            <a:spLocks noGrp="1"/>
          </p:cNvSpPr>
          <p:nvPr>
            <p:ph type="sldNum" sz="quarter" idx="12"/>
          </p:nvPr>
        </p:nvSpPr>
        <p:spPr/>
        <p:txBody>
          <a:bodyPr/>
          <a:lstStyle/>
          <a:p>
            <a:fld id="{48F63A3B-78C7-47BE-AE5E-E10140E04643}" type="slidenum">
              <a:rPr lang="en-US" smtClean="0"/>
              <a:t>57</a:t>
            </a:fld>
            <a:endParaRPr lang="en-US"/>
          </a:p>
        </p:txBody>
      </p:sp>
      <p:pic>
        <p:nvPicPr>
          <p:cNvPr id="10" name="Content Placeholder 9" descr="Graphic showing a triple referral to medical, educational, and mental health evaluation. Medical evaluation referral should be to the child's primary care provider to determine the possible cause and treatment. Educational evaluation should be to the local school district to determine if the child is eligible for early intervention resources. Mental health evaluation should be to an Early Childhood mental health provider. Other supports include learning activities at home, high quality early care and education, and community programs.">
            <a:extLst>
              <a:ext uri="{FF2B5EF4-FFF2-40B4-BE49-F238E27FC236}">
                <a16:creationId xmlns:a16="http://schemas.microsoft.com/office/drawing/2014/main" id="{D7473EF0-52E0-4B38-8F4C-A0A34C705FC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49147" y="1618933"/>
            <a:ext cx="10710197" cy="4341192"/>
          </a:xfrm>
        </p:spPr>
      </p:pic>
    </p:spTree>
    <p:extLst>
      <p:ext uri="{BB962C8B-B14F-4D97-AF65-F5344CB8AC3E}">
        <p14:creationId xmlns:p14="http://schemas.microsoft.com/office/powerpoint/2010/main" val="9266336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5F7CD-74F0-443F-9758-45EB512146D8}"/>
              </a:ext>
            </a:extLst>
          </p:cNvPr>
          <p:cNvSpPr>
            <a:spLocks noGrp="1"/>
          </p:cNvSpPr>
          <p:nvPr>
            <p:ph type="title"/>
          </p:nvPr>
        </p:nvSpPr>
        <p:spPr/>
        <p:txBody>
          <a:bodyPr/>
          <a:lstStyle/>
          <a:p>
            <a:r>
              <a:rPr lang="en-US"/>
              <a:t>Mental Health Evaluation</a:t>
            </a:r>
          </a:p>
        </p:txBody>
      </p:sp>
      <p:pic>
        <p:nvPicPr>
          <p:cNvPr id="7" name="Content Placeholder 6" descr="Graphic of the who, what, and why of mental health evaluation. &quot;Who&quot; includes early childhood mental health professionals. &quot;What&quot; includes relationship-based assessment of child and family. &quot;Why&quot; includes providing evidence-based mental health services.">
            <a:extLst>
              <a:ext uri="{FF2B5EF4-FFF2-40B4-BE49-F238E27FC236}">
                <a16:creationId xmlns:a16="http://schemas.microsoft.com/office/drawing/2014/main" id="{C687C4BA-04AC-42F6-8821-6A40B41E9F6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569132" y="1597446"/>
            <a:ext cx="10937813" cy="4527932"/>
          </a:xfrm>
        </p:spPr>
      </p:pic>
      <p:sp>
        <p:nvSpPr>
          <p:cNvPr id="4" name="Footer Placeholder 3">
            <a:extLst>
              <a:ext uri="{FF2B5EF4-FFF2-40B4-BE49-F238E27FC236}">
                <a16:creationId xmlns:a16="http://schemas.microsoft.com/office/drawing/2014/main" id="{5231733D-B483-46D0-96DA-578083A8B664}"/>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96F1DAE0-9143-4A72-9F83-6E4743F695EB}"/>
              </a:ext>
            </a:extLst>
          </p:cNvPr>
          <p:cNvSpPr>
            <a:spLocks noGrp="1"/>
          </p:cNvSpPr>
          <p:nvPr>
            <p:ph type="sldNum" sz="quarter" idx="12"/>
          </p:nvPr>
        </p:nvSpPr>
        <p:spPr/>
        <p:txBody>
          <a:bodyPr/>
          <a:lstStyle/>
          <a:p>
            <a:fld id="{48F63A3B-78C7-47BE-AE5E-E10140E04643}" type="slidenum">
              <a:rPr lang="en-US" smtClean="0"/>
              <a:t>58</a:t>
            </a:fld>
            <a:endParaRPr lang="en-US"/>
          </a:p>
        </p:txBody>
      </p:sp>
    </p:spTree>
    <p:extLst>
      <p:ext uri="{BB962C8B-B14F-4D97-AF65-F5344CB8AC3E}">
        <p14:creationId xmlns:p14="http://schemas.microsoft.com/office/powerpoint/2010/main" val="5501158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37AF1B-AA2B-4843-A2ED-5460E223B7F1}"/>
              </a:ext>
            </a:extLst>
          </p:cNvPr>
          <p:cNvSpPr>
            <a:spLocks noGrp="1"/>
          </p:cNvSpPr>
          <p:nvPr>
            <p:ph type="title"/>
          </p:nvPr>
        </p:nvSpPr>
        <p:spPr/>
        <p:txBody>
          <a:bodyPr/>
          <a:lstStyle/>
          <a:p>
            <a:r>
              <a:rPr lang="en-US"/>
              <a:t>Talking With Parents of Young Children About Mental Health Referral</a:t>
            </a:r>
          </a:p>
        </p:txBody>
      </p:sp>
      <p:pic>
        <p:nvPicPr>
          <p:cNvPr id="6" name="Online Media 5" descr="Talking to families: early intervention makes a difference video.">
            <a:hlinkClick r:id="" action="ppaction://media"/>
            <a:extLst>
              <a:ext uri="{FF2B5EF4-FFF2-40B4-BE49-F238E27FC236}">
                <a16:creationId xmlns:a16="http://schemas.microsoft.com/office/drawing/2014/main" id="{484A2018-0EA2-4ABC-BFC1-9CB5CDF03C01}"/>
              </a:ext>
            </a:extLst>
          </p:cNvPr>
          <p:cNvPicPr>
            <a:picLocks noGrp="1" noRot="1" noChangeAspect="1"/>
          </p:cNvPicPr>
          <p:nvPr>
            <p:ph sz="half" idx="1"/>
            <a:videoFile r:link="rId1"/>
          </p:nvPr>
        </p:nvPicPr>
        <p:blipFill>
          <a:blip r:embed="rId4"/>
          <a:stretch>
            <a:fillRect/>
          </a:stretch>
        </p:blipFill>
        <p:spPr>
          <a:xfrm>
            <a:off x="2541872" y="1422398"/>
            <a:ext cx="7108256" cy="4013203"/>
          </a:xfrm>
          <a:prstGeom prst="rect">
            <a:avLst/>
          </a:prstGeom>
        </p:spPr>
      </p:pic>
      <p:sp>
        <p:nvSpPr>
          <p:cNvPr id="8" name="Content Placeholder 7">
            <a:extLst>
              <a:ext uri="{FF2B5EF4-FFF2-40B4-BE49-F238E27FC236}">
                <a16:creationId xmlns:a16="http://schemas.microsoft.com/office/drawing/2014/main" id="{92048A2B-6F10-453F-83C1-F27EB64998C7}"/>
              </a:ext>
            </a:extLst>
          </p:cNvPr>
          <p:cNvSpPr>
            <a:spLocks noGrp="1"/>
          </p:cNvSpPr>
          <p:nvPr>
            <p:ph sz="half" idx="2"/>
          </p:nvPr>
        </p:nvSpPr>
        <p:spPr>
          <a:xfrm>
            <a:off x="1473200" y="5588000"/>
            <a:ext cx="9880600" cy="588963"/>
          </a:xfrm>
        </p:spPr>
        <p:txBody>
          <a:bodyPr>
            <a:normAutofit fontScale="85000" lnSpcReduction="10000"/>
          </a:bodyPr>
          <a:lstStyle/>
          <a:p>
            <a:r>
              <a:rPr lang="en-US">
                <a:hlinkClick r:id="rId5"/>
              </a:rPr>
              <a:t>Talking to Families: Early Intervention Makes a Difference (youtube.com)</a:t>
            </a:r>
            <a:endParaRPr lang="en-US"/>
          </a:p>
        </p:txBody>
      </p:sp>
      <p:sp>
        <p:nvSpPr>
          <p:cNvPr id="4" name="Footer Placeholder 3">
            <a:extLst>
              <a:ext uri="{FF2B5EF4-FFF2-40B4-BE49-F238E27FC236}">
                <a16:creationId xmlns:a16="http://schemas.microsoft.com/office/drawing/2014/main" id="{7A55F050-2EA3-42CA-A5F9-FF3CB9200E4F}"/>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FC6477A6-7876-4BC1-BA36-58244AAC9CF7}"/>
              </a:ext>
            </a:extLst>
          </p:cNvPr>
          <p:cNvSpPr>
            <a:spLocks noGrp="1"/>
          </p:cNvSpPr>
          <p:nvPr>
            <p:ph type="sldNum" sz="quarter" idx="12"/>
          </p:nvPr>
        </p:nvSpPr>
        <p:spPr/>
        <p:txBody>
          <a:bodyPr/>
          <a:lstStyle/>
          <a:p>
            <a:fld id="{48F63A3B-78C7-47BE-AE5E-E10140E04643}" type="slidenum">
              <a:rPr lang="en-US" smtClean="0"/>
              <a:t>59</a:t>
            </a:fld>
            <a:endParaRPr lang="en-US"/>
          </a:p>
        </p:txBody>
      </p:sp>
    </p:spTree>
    <p:extLst>
      <p:ext uri="{BB962C8B-B14F-4D97-AF65-F5344CB8AC3E}">
        <p14:creationId xmlns:p14="http://schemas.microsoft.com/office/powerpoint/2010/main" val="23395633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73CC-0898-4402-AE91-11324DD81BBC}"/>
              </a:ext>
            </a:extLst>
          </p:cNvPr>
          <p:cNvSpPr>
            <a:spLocks noGrp="1"/>
          </p:cNvSpPr>
          <p:nvPr>
            <p:ph type="title"/>
          </p:nvPr>
        </p:nvSpPr>
        <p:spPr/>
        <p:txBody>
          <a:bodyPr/>
          <a:lstStyle/>
          <a:p>
            <a:r>
              <a:rPr lang="en-US"/>
              <a:t>The Importance of Early Intervention​</a:t>
            </a:r>
          </a:p>
        </p:txBody>
      </p:sp>
      <p:sp>
        <p:nvSpPr>
          <p:cNvPr id="6" name="Content Placeholder 5">
            <a:extLst>
              <a:ext uri="{FF2B5EF4-FFF2-40B4-BE49-F238E27FC236}">
                <a16:creationId xmlns:a16="http://schemas.microsoft.com/office/drawing/2014/main" id="{0B91F6FA-967D-4902-B970-1D055C109DE9}"/>
              </a:ext>
            </a:extLst>
          </p:cNvPr>
          <p:cNvSpPr>
            <a:spLocks noGrp="1"/>
          </p:cNvSpPr>
          <p:nvPr>
            <p:ph sz="half" idx="1"/>
          </p:nvPr>
        </p:nvSpPr>
        <p:spPr/>
        <p:txBody>
          <a:bodyPr/>
          <a:lstStyle/>
          <a:p>
            <a:r>
              <a:rPr lang="en-US"/>
              <a:t>In the first 3 years of life, the child’s brain is: </a:t>
            </a:r>
          </a:p>
          <a:p>
            <a:pPr lvl="1"/>
            <a:r>
              <a:rPr lang="en-US"/>
              <a:t>Developing rapidly</a:t>
            </a:r>
          </a:p>
          <a:p>
            <a:pPr lvl="1"/>
            <a:r>
              <a:rPr lang="en-US"/>
              <a:t>More sensitive</a:t>
            </a:r>
          </a:p>
          <a:p>
            <a:pPr lvl="1"/>
            <a:r>
              <a:rPr lang="en-US"/>
              <a:t>More responsive to intervention</a:t>
            </a:r>
          </a:p>
        </p:txBody>
      </p:sp>
      <p:pic>
        <p:nvPicPr>
          <p:cNvPr id="9" name="Content Placeholder 8" descr="Parents are holding and interacting with their infant. The parents and infant are facing each other. ">
            <a:extLst>
              <a:ext uri="{FF2B5EF4-FFF2-40B4-BE49-F238E27FC236}">
                <a16:creationId xmlns:a16="http://schemas.microsoft.com/office/drawing/2014/main" id="{238AA832-DDD8-4AD5-BCC4-DEB192735AE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10141" y="1714336"/>
            <a:ext cx="5730432" cy="3818245"/>
          </a:xfrm>
        </p:spPr>
      </p:pic>
      <p:sp>
        <p:nvSpPr>
          <p:cNvPr id="4" name="Footer Placeholder 3">
            <a:extLst>
              <a:ext uri="{FF2B5EF4-FFF2-40B4-BE49-F238E27FC236}">
                <a16:creationId xmlns:a16="http://schemas.microsoft.com/office/drawing/2014/main" id="{7DBCAEA6-5123-4F19-81A9-358F007FADA1}"/>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E2E503E6-E317-435B-A372-5AD1BC0CF390}"/>
              </a:ext>
            </a:extLst>
          </p:cNvPr>
          <p:cNvSpPr>
            <a:spLocks noGrp="1"/>
          </p:cNvSpPr>
          <p:nvPr>
            <p:ph type="sldNum" sz="quarter" idx="12"/>
          </p:nvPr>
        </p:nvSpPr>
        <p:spPr/>
        <p:txBody>
          <a:bodyPr/>
          <a:lstStyle/>
          <a:p>
            <a:fld id="{48F63A3B-78C7-47BE-AE5E-E10140E04643}" type="slidenum">
              <a:rPr lang="en-US" smtClean="0"/>
              <a:t>6</a:t>
            </a:fld>
            <a:endParaRPr lang="en-US"/>
          </a:p>
        </p:txBody>
      </p:sp>
    </p:spTree>
    <p:extLst>
      <p:ext uri="{BB962C8B-B14F-4D97-AF65-F5344CB8AC3E}">
        <p14:creationId xmlns:p14="http://schemas.microsoft.com/office/powerpoint/2010/main" val="34799162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31E5-7341-41E2-A08E-8AB206FE1C30}"/>
              </a:ext>
            </a:extLst>
          </p:cNvPr>
          <p:cNvSpPr>
            <a:spLocks noGrp="1"/>
          </p:cNvSpPr>
          <p:nvPr>
            <p:ph type="title"/>
          </p:nvPr>
        </p:nvSpPr>
        <p:spPr/>
        <p:txBody>
          <a:bodyPr/>
          <a:lstStyle/>
          <a:p>
            <a:r>
              <a:rPr lang="en-US"/>
              <a:t>Early Childhood Mental Health Services in Minnesota</a:t>
            </a:r>
          </a:p>
        </p:txBody>
      </p:sp>
      <p:pic>
        <p:nvPicPr>
          <p:cNvPr id="7" name="Content Placeholder 6" descr="Map of Minnesota showing early childhood mental health providers/grantees. ">
            <a:extLst>
              <a:ext uri="{FF2B5EF4-FFF2-40B4-BE49-F238E27FC236}">
                <a16:creationId xmlns:a16="http://schemas.microsoft.com/office/drawing/2014/main" id="{A325CBDB-C001-4B54-9FD2-54D18440125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319650" y="1387098"/>
            <a:ext cx="5552700" cy="4376280"/>
          </a:xfrm>
        </p:spPr>
      </p:pic>
      <p:sp>
        <p:nvSpPr>
          <p:cNvPr id="8" name="Content Placeholder 7">
            <a:extLst>
              <a:ext uri="{FF2B5EF4-FFF2-40B4-BE49-F238E27FC236}">
                <a16:creationId xmlns:a16="http://schemas.microsoft.com/office/drawing/2014/main" id="{ACAF8097-0CAC-4D2D-8995-86AD5E3BAA28}"/>
              </a:ext>
            </a:extLst>
          </p:cNvPr>
          <p:cNvSpPr>
            <a:spLocks noGrp="1"/>
          </p:cNvSpPr>
          <p:nvPr>
            <p:ph sz="half" idx="2"/>
          </p:nvPr>
        </p:nvSpPr>
        <p:spPr>
          <a:xfrm>
            <a:off x="3017520" y="5877301"/>
            <a:ext cx="6156960" cy="365125"/>
          </a:xfrm>
        </p:spPr>
        <p:txBody>
          <a:bodyPr>
            <a:normAutofit fontScale="70000" lnSpcReduction="20000"/>
          </a:bodyPr>
          <a:lstStyle/>
          <a:p>
            <a:r>
              <a:rPr lang="en-US">
                <a:hlinkClick r:id="rId4"/>
              </a:rPr>
              <a:t>Early Childhood Mental Health System of Care (mn.gov)</a:t>
            </a:r>
            <a:endParaRPr lang="en-US"/>
          </a:p>
        </p:txBody>
      </p:sp>
      <p:sp>
        <p:nvSpPr>
          <p:cNvPr id="4" name="Footer Placeholder 3">
            <a:extLst>
              <a:ext uri="{FF2B5EF4-FFF2-40B4-BE49-F238E27FC236}">
                <a16:creationId xmlns:a16="http://schemas.microsoft.com/office/drawing/2014/main" id="{FB631EBA-1E36-4A5A-B8F2-E1D2C198A73F}"/>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3EBD1CC5-7F9E-4D8C-A12C-706A9A1844A6}"/>
              </a:ext>
            </a:extLst>
          </p:cNvPr>
          <p:cNvSpPr>
            <a:spLocks noGrp="1"/>
          </p:cNvSpPr>
          <p:nvPr>
            <p:ph type="sldNum" sz="quarter" idx="12"/>
          </p:nvPr>
        </p:nvSpPr>
        <p:spPr/>
        <p:txBody>
          <a:bodyPr/>
          <a:lstStyle/>
          <a:p>
            <a:fld id="{48F63A3B-78C7-47BE-AE5E-E10140E04643}" type="slidenum">
              <a:rPr lang="en-US" smtClean="0"/>
              <a:t>60</a:t>
            </a:fld>
            <a:endParaRPr lang="en-US"/>
          </a:p>
        </p:txBody>
      </p:sp>
    </p:spTree>
    <p:extLst>
      <p:ext uri="{BB962C8B-B14F-4D97-AF65-F5344CB8AC3E}">
        <p14:creationId xmlns:p14="http://schemas.microsoft.com/office/powerpoint/2010/main" val="30041811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F3C9F-253B-4BEB-840F-5222B798AEF7}"/>
              </a:ext>
            </a:extLst>
          </p:cNvPr>
          <p:cNvSpPr>
            <a:spLocks noGrp="1"/>
          </p:cNvSpPr>
          <p:nvPr>
            <p:ph type="title"/>
          </p:nvPr>
        </p:nvSpPr>
        <p:spPr/>
        <p:txBody>
          <a:bodyPr/>
          <a:lstStyle/>
          <a:p>
            <a:r>
              <a:rPr lang="en-US"/>
              <a:t>Effective Referrals</a:t>
            </a:r>
          </a:p>
        </p:txBody>
      </p:sp>
      <p:sp>
        <p:nvSpPr>
          <p:cNvPr id="6" name="Content Placeholder 5">
            <a:extLst>
              <a:ext uri="{FF2B5EF4-FFF2-40B4-BE49-F238E27FC236}">
                <a16:creationId xmlns:a16="http://schemas.microsoft.com/office/drawing/2014/main" id="{D64EC546-CA04-4E52-8D29-7D667611E772}"/>
              </a:ext>
            </a:extLst>
          </p:cNvPr>
          <p:cNvSpPr>
            <a:spLocks noGrp="1"/>
          </p:cNvSpPr>
          <p:nvPr>
            <p:ph sz="half" idx="1"/>
          </p:nvPr>
        </p:nvSpPr>
        <p:spPr/>
        <p:txBody>
          <a:bodyPr>
            <a:normAutofit fontScale="92500" lnSpcReduction="10000"/>
          </a:bodyPr>
          <a:lstStyle/>
          <a:p>
            <a:r>
              <a:rPr lang="en-US"/>
              <a:t>Offer options</a:t>
            </a:r>
          </a:p>
          <a:p>
            <a:r>
              <a:rPr lang="en-US"/>
              <a:t>Develop plan together</a:t>
            </a:r>
          </a:p>
          <a:p>
            <a:r>
              <a:rPr lang="en-US"/>
              <a:t>Prioritize based on family’s needs</a:t>
            </a:r>
          </a:p>
          <a:p>
            <a:r>
              <a:rPr lang="en-US"/>
              <a:t>Active referral: get the process started together</a:t>
            </a:r>
          </a:p>
          <a:p>
            <a:r>
              <a:rPr lang="en-US"/>
              <a:t>Warm handoff: help make initial connection, let families know what to expect, introduce them if possible</a:t>
            </a:r>
          </a:p>
        </p:txBody>
      </p:sp>
      <p:pic>
        <p:nvPicPr>
          <p:cNvPr id="8" name="Online Media 7" descr="Strategies for effective referral video.">
            <a:hlinkClick r:id="" action="ppaction://media"/>
            <a:extLst>
              <a:ext uri="{FF2B5EF4-FFF2-40B4-BE49-F238E27FC236}">
                <a16:creationId xmlns:a16="http://schemas.microsoft.com/office/drawing/2014/main" id="{A4B32F6D-49ED-441B-B8A2-433E7E97DE26}"/>
              </a:ext>
            </a:extLst>
          </p:cNvPr>
          <p:cNvPicPr>
            <a:picLocks noGrp="1" noRot="1" noChangeAspect="1"/>
          </p:cNvPicPr>
          <p:nvPr>
            <p:ph sz="half" idx="2"/>
            <a:videoFile r:link="rId1"/>
          </p:nvPr>
        </p:nvPicPr>
        <p:blipFill>
          <a:blip r:embed="rId4"/>
          <a:stretch>
            <a:fillRect/>
          </a:stretch>
        </p:blipFill>
        <p:spPr>
          <a:xfrm>
            <a:off x="6172200" y="2422525"/>
            <a:ext cx="5181600" cy="2927350"/>
          </a:xfrm>
          <a:prstGeom prst="rect">
            <a:avLst/>
          </a:prstGeom>
        </p:spPr>
      </p:pic>
      <p:sp>
        <p:nvSpPr>
          <p:cNvPr id="4" name="Footer Placeholder 3">
            <a:extLst>
              <a:ext uri="{FF2B5EF4-FFF2-40B4-BE49-F238E27FC236}">
                <a16:creationId xmlns:a16="http://schemas.microsoft.com/office/drawing/2014/main" id="{C1674B9F-B73F-43CA-8D6E-A66B58E5F195}"/>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BE8AEDE1-B6B8-4A58-9D75-F8B2277B02D5}"/>
              </a:ext>
            </a:extLst>
          </p:cNvPr>
          <p:cNvSpPr>
            <a:spLocks noGrp="1"/>
          </p:cNvSpPr>
          <p:nvPr>
            <p:ph type="sldNum" sz="quarter" idx="12"/>
          </p:nvPr>
        </p:nvSpPr>
        <p:spPr/>
        <p:txBody>
          <a:bodyPr/>
          <a:lstStyle/>
          <a:p>
            <a:fld id="{48F63A3B-78C7-47BE-AE5E-E10140E04643}" type="slidenum">
              <a:rPr lang="en-US" smtClean="0"/>
              <a:t>61</a:t>
            </a:fld>
            <a:endParaRPr lang="en-US"/>
          </a:p>
        </p:txBody>
      </p:sp>
    </p:spTree>
    <p:extLst>
      <p:ext uri="{BB962C8B-B14F-4D97-AF65-F5344CB8AC3E}">
        <p14:creationId xmlns:p14="http://schemas.microsoft.com/office/powerpoint/2010/main" val="4268841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F61B8-A243-45DD-BF98-1062DF14CFD7}"/>
              </a:ext>
            </a:extLst>
          </p:cNvPr>
          <p:cNvSpPr>
            <a:spLocks noGrp="1"/>
          </p:cNvSpPr>
          <p:nvPr>
            <p:ph type="title"/>
          </p:nvPr>
        </p:nvSpPr>
        <p:spPr/>
        <p:txBody>
          <a:bodyPr/>
          <a:lstStyle/>
          <a:p>
            <a:r>
              <a:rPr lang="en-US"/>
              <a:t>Follow-Through</a:t>
            </a:r>
          </a:p>
        </p:txBody>
      </p:sp>
      <p:sp>
        <p:nvSpPr>
          <p:cNvPr id="3" name="Content Placeholder 2">
            <a:extLst>
              <a:ext uri="{FF2B5EF4-FFF2-40B4-BE49-F238E27FC236}">
                <a16:creationId xmlns:a16="http://schemas.microsoft.com/office/drawing/2014/main" id="{B2C82C90-ABAA-4CCE-9F25-BC2F89694ABC}"/>
              </a:ext>
            </a:extLst>
          </p:cNvPr>
          <p:cNvSpPr>
            <a:spLocks noGrp="1"/>
          </p:cNvSpPr>
          <p:nvPr>
            <p:ph idx="1"/>
          </p:nvPr>
        </p:nvSpPr>
        <p:spPr/>
        <p:txBody>
          <a:bodyPr>
            <a:normAutofit fontScale="92500" lnSpcReduction="20000"/>
          </a:bodyPr>
          <a:lstStyle/>
          <a:p>
            <a:r>
              <a:rPr lang="en-US"/>
              <a:t>Family-centered decision-making:</a:t>
            </a:r>
          </a:p>
          <a:p>
            <a:pPr lvl="1"/>
            <a:r>
              <a:rPr lang="en-US"/>
              <a:t>What is highest priority for the family?</a:t>
            </a:r>
          </a:p>
          <a:p>
            <a:pPr lvl="1"/>
            <a:r>
              <a:rPr lang="en-US"/>
              <a:t>What works for them?</a:t>
            </a:r>
          </a:p>
          <a:p>
            <a:pPr lvl="1"/>
            <a:r>
              <a:rPr lang="en-US"/>
              <a:t>Teach back</a:t>
            </a:r>
          </a:p>
          <a:p>
            <a:r>
              <a:rPr lang="en-US"/>
              <a:t>Follow through</a:t>
            </a:r>
          </a:p>
          <a:p>
            <a:pPr lvl="1"/>
            <a:r>
              <a:rPr lang="en-US"/>
              <a:t>Families often do not follow through the 1st time – more than half of the time!</a:t>
            </a:r>
          </a:p>
          <a:p>
            <a:pPr lvl="1"/>
            <a:r>
              <a:rPr lang="en-US"/>
              <a:t>Follow up by phone, mail, text or with a future visit</a:t>
            </a:r>
          </a:p>
          <a:p>
            <a:pPr lvl="1"/>
            <a:r>
              <a:rPr lang="en-US"/>
              <a:t>Engage other professionals that have a trusted relationship with the family, with their permission</a:t>
            </a:r>
          </a:p>
          <a:p>
            <a:pPr lvl="1"/>
            <a:r>
              <a:rPr lang="en-US"/>
              <a:t>Tips: care coordinator, tickler file, Excel spread sheet…</a:t>
            </a:r>
          </a:p>
        </p:txBody>
      </p:sp>
      <p:sp>
        <p:nvSpPr>
          <p:cNvPr id="4" name="Footer Placeholder 3">
            <a:extLst>
              <a:ext uri="{FF2B5EF4-FFF2-40B4-BE49-F238E27FC236}">
                <a16:creationId xmlns:a16="http://schemas.microsoft.com/office/drawing/2014/main" id="{CB5EE9EB-A7B6-4452-8F99-7A220FEB34FB}"/>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E90644DC-B7AF-42B6-A87C-109736D9CABC}"/>
              </a:ext>
            </a:extLst>
          </p:cNvPr>
          <p:cNvSpPr>
            <a:spLocks noGrp="1"/>
          </p:cNvSpPr>
          <p:nvPr>
            <p:ph type="sldNum" sz="quarter" idx="12"/>
          </p:nvPr>
        </p:nvSpPr>
        <p:spPr/>
        <p:txBody>
          <a:bodyPr/>
          <a:lstStyle/>
          <a:p>
            <a:fld id="{48F63A3B-78C7-47BE-AE5E-E10140E04643}" type="slidenum">
              <a:rPr lang="en-US" smtClean="0"/>
              <a:t>62</a:t>
            </a:fld>
            <a:endParaRPr lang="en-US"/>
          </a:p>
        </p:txBody>
      </p:sp>
    </p:spTree>
    <p:extLst>
      <p:ext uri="{BB962C8B-B14F-4D97-AF65-F5344CB8AC3E}">
        <p14:creationId xmlns:p14="http://schemas.microsoft.com/office/powerpoint/2010/main" val="2730788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FC74-02E0-4273-89DF-1B0E08293CD4}"/>
              </a:ext>
            </a:extLst>
          </p:cNvPr>
          <p:cNvSpPr>
            <a:spLocks noGrp="1"/>
          </p:cNvSpPr>
          <p:nvPr>
            <p:ph type="title"/>
          </p:nvPr>
        </p:nvSpPr>
        <p:spPr/>
        <p:txBody>
          <a:bodyPr/>
          <a:lstStyle/>
          <a:p>
            <a:r>
              <a:rPr lang="en-US"/>
              <a:t>Closing the Loop</a:t>
            </a:r>
          </a:p>
        </p:txBody>
      </p:sp>
      <p:sp>
        <p:nvSpPr>
          <p:cNvPr id="6" name="Content Placeholder 5">
            <a:extLst>
              <a:ext uri="{FF2B5EF4-FFF2-40B4-BE49-F238E27FC236}">
                <a16:creationId xmlns:a16="http://schemas.microsoft.com/office/drawing/2014/main" id="{625C982B-E256-4C2A-974F-462F7C637A89}"/>
              </a:ext>
            </a:extLst>
          </p:cNvPr>
          <p:cNvSpPr>
            <a:spLocks noGrp="1"/>
          </p:cNvSpPr>
          <p:nvPr>
            <p:ph sz="half" idx="1"/>
          </p:nvPr>
        </p:nvSpPr>
        <p:spPr/>
        <p:txBody>
          <a:bodyPr/>
          <a:lstStyle/>
          <a:p>
            <a:r>
              <a:rPr lang="en-US"/>
              <a:t>Family needs</a:t>
            </a:r>
          </a:p>
          <a:p>
            <a:r>
              <a:rPr lang="en-US"/>
              <a:t>Parent consent</a:t>
            </a:r>
          </a:p>
          <a:p>
            <a:r>
              <a:rPr lang="en-US"/>
              <a:t>Who needs to know</a:t>
            </a:r>
          </a:p>
          <a:p>
            <a:r>
              <a:rPr lang="en-US"/>
              <a:t>What information</a:t>
            </a:r>
          </a:p>
        </p:txBody>
      </p:sp>
      <p:pic>
        <p:nvPicPr>
          <p:cNvPr id="14" name="Content Placeholder 13" descr="Visual showing the connection of various screening programs to evaluation and services providers, with family at center.">
            <a:extLst>
              <a:ext uri="{FF2B5EF4-FFF2-40B4-BE49-F238E27FC236}">
                <a16:creationId xmlns:a16="http://schemas.microsoft.com/office/drawing/2014/main" id="{93DAA3D3-5145-445E-96EC-C4226F61888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72957" y="1393991"/>
            <a:ext cx="5480843" cy="4892509"/>
          </a:xfrm>
        </p:spPr>
      </p:pic>
      <p:sp>
        <p:nvSpPr>
          <p:cNvPr id="4" name="Footer Placeholder 3">
            <a:extLst>
              <a:ext uri="{FF2B5EF4-FFF2-40B4-BE49-F238E27FC236}">
                <a16:creationId xmlns:a16="http://schemas.microsoft.com/office/drawing/2014/main" id="{48F2684B-94F5-4935-AFCD-5E35020ABAF9}"/>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D5CBC40B-B788-499B-8CC2-833EE956214A}"/>
              </a:ext>
            </a:extLst>
          </p:cNvPr>
          <p:cNvSpPr>
            <a:spLocks noGrp="1"/>
          </p:cNvSpPr>
          <p:nvPr>
            <p:ph type="sldNum" sz="quarter" idx="12"/>
          </p:nvPr>
        </p:nvSpPr>
        <p:spPr/>
        <p:txBody>
          <a:bodyPr/>
          <a:lstStyle/>
          <a:p>
            <a:fld id="{48F63A3B-78C7-47BE-AE5E-E10140E04643}" type="slidenum">
              <a:rPr lang="en-US" smtClean="0"/>
              <a:t>63</a:t>
            </a:fld>
            <a:endParaRPr lang="en-US"/>
          </a:p>
        </p:txBody>
      </p:sp>
    </p:spTree>
    <p:extLst>
      <p:ext uri="{BB962C8B-B14F-4D97-AF65-F5344CB8AC3E}">
        <p14:creationId xmlns:p14="http://schemas.microsoft.com/office/powerpoint/2010/main" val="22700648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AD6AB-CF43-41AC-84C4-7CDCD05AFE90}"/>
              </a:ext>
            </a:extLst>
          </p:cNvPr>
          <p:cNvSpPr>
            <a:spLocks noGrp="1"/>
          </p:cNvSpPr>
          <p:nvPr>
            <p:ph type="title"/>
          </p:nvPr>
        </p:nvSpPr>
        <p:spPr/>
        <p:txBody>
          <a:bodyPr/>
          <a:lstStyle/>
          <a:p>
            <a:r>
              <a:rPr lang="en-US"/>
              <a:t>Example of Why and How to Share Information</a:t>
            </a:r>
          </a:p>
        </p:txBody>
      </p:sp>
      <p:sp>
        <p:nvSpPr>
          <p:cNvPr id="3" name="Content Placeholder 2">
            <a:extLst>
              <a:ext uri="{FF2B5EF4-FFF2-40B4-BE49-F238E27FC236}">
                <a16:creationId xmlns:a16="http://schemas.microsoft.com/office/drawing/2014/main" id="{D271176F-0033-4E09-8418-0AEB63D5262F}"/>
              </a:ext>
            </a:extLst>
          </p:cNvPr>
          <p:cNvSpPr>
            <a:spLocks noGrp="1"/>
          </p:cNvSpPr>
          <p:nvPr>
            <p:ph sz="half" idx="1"/>
          </p:nvPr>
        </p:nvSpPr>
        <p:spPr>
          <a:xfrm>
            <a:off x="838199" y="1594624"/>
            <a:ext cx="10515599" cy="1013109"/>
          </a:xfrm>
        </p:spPr>
        <p:txBody>
          <a:bodyPr/>
          <a:lstStyle/>
          <a:p>
            <a:r>
              <a:rPr lang="en-US"/>
              <a:t>Fact sheet for clinics and schools: </a:t>
            </a:r>
            <a:r>
              <a:rPr lang="en-US">
                <a:hlinkClick r:id="rId3"/>
              </a:rPr>
              <a:t>Sharing Child Information to Coordinate ECSE Referrals (health.state.mn.us)</a:t>
            </a:r>
            <a:endParaRPr lang="en-US"/>
          </a:p>
        </p:txBody>
      </p:sp>
      <p:pic>
        <p:nvPicPr>
          <p:cNvPr id="8" name="Content Placeholder 7" descr="Screenshot of the fact sheet for clinics and schools about sharing child information to coordinate Early Childhood Special Education (ECSE) Referrals. ">
            <a:extLst>
              <a:ext uri="{FF2B5EF4-FFF2-40B4-BE49-F238E27FC236}">
                <a16:creationId xmlns:a16="http://schemas.microsoft.com/office/drawing/2014/main" id="{BBB90A7B-B59E-4EDE-A44D-771A4609FAD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071280" y="2535441"/>
            <a:ext cx="6049436" cy="3893201"/>
          </a:xfrm>
        </p:spPr>
      </p:pic>
      <p:sp>
        <p:nvSpPr>
          <p:cNvPr id="4" name="Footer Placeholder 3">
            <a:extLst>
              <a:ext uri="{FF2B5EF4-FFF2-40B4-BE49-F238E27FC236}">
                <a16:creationId xmlns:a16="http://schemas.microsoft.com/office/drawing/2014/main" id="{A4100A2E-CAA6-4E8B-A800-BF1FF2F68ABA}"/>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1A761084-8A39-410D-8703-383630FE9DEA}"/>
              </a:ext>
            </a:extLst>
          </p:cNvPr>
          <p:cNvSpPr>
            <a:spLocks noGrp="1"/>
          </p:cNvSpPr>
          <p:nvPr>
            <p:ph type="sldNum" sz="quarter" idx="12"/>
          </p:nvPr>
        </p:nvSpPr>
        <p:spPr/>
        <p:txBody>
          <a:bodyPr/>
          <a:lstStyle/>
          <a:p>
            <a:fld id="{48F63A3B-78C7-47BE-AE5E-E10140E04643}" type="slidenum">
              <a:rPr lang="en-US" smtClean="0"/>
              <a:t>64</a:t>
            </a:fld>
            <a:endParaRPr lang="en-US"/>
          </a:p>
        </p:txBody>
      </p:sp>
    </p:spTree>
    <p:extLst>
      <p:ext uri="{BB962C8B-B14F-4D97-AF65-F5344CB8AC3E}">
        <p14:creationId xmlns:p14="http://schemas.microsoft.com/office/powerpoint/2010/main" val="28526486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DEBF3-7C8A-40FC-A675-371D2384F7E1}"/>
              </a:ext>
            </a:extLst>
          </p:cNvPr>
          <p:cNvSpPr>
            <a:spLocks noGrp="1"/>
          </p:cNvSpPr>
          <p:nvPr>
            <p:ph type="title"/>
          </p:nvPr>
        </p:nvSpPr>
        <p:spPr/>
        <p:txBody>
          <a:bodyPr/>
          <a:lstStyle/>
          <a:p>
            <a:r>
              <a:rPr lang="en-US"/>
              <a:t>Community Supports for Healthy Development</a:t>
            </a:r>
          </a:p>
        </p:txBody>
      </p:sp>
      <p:sp>
        <p:nvSpPr>
          <p:cNvPr id="3" name="Content Placeholder 2">
            <a:extLst>
              <a:ext uri="{FF2B5EF4-FFF2-40B4-BE49-F238E27FC236}">
                <a16:creationId xmlns:a16="http://schemas.microsoft.com/office/drawing/2014/main" id="{1E76B2A7-6273-46DC-B4C5-DD20FE2D71FE}"/>
              </a:ext>
            </a:extLst>
          </p:cNvPr>
          <p:cNvSpPr>
            <a:spLocks noGrp="1"/>
          </p:cNvSpPr>
          <p:nvPr>
            <p:ph sz="half" idx="1"/>
          </p:nvPr>
        </p:nvSpPr>
        <p:spPr/>
        <p:txBody>
          <a:bodyPr>
            <a:normAutofit fontScale="92500" lnSpcReduction="10000"/>
          </a:bodyPr>
          <a:lstStyle/>
          <a:p>
            <a:r>
              <a:rPr lang="en-US"/>
              <a:t>County and tribal public health programs:</a:t>
            </a:r>
          </a:p>
          <a:p>
            <a:pPr lvl="1"/>
            <a:r>
              <a:rPr lang="en-US"/>
              <a:t>Follow Along Program</a:t>
            </a:r>
          </a:p>
          <a:p>
            <a:pPr lvl="1"/>
            <a:r>
              <a:rPr lang="en-US"/>
              <a:t>Family Home Visiting</a:t>
            </a:r>
          </a:p>
          <a:p>
            <a:r>
              <a:rPr lang="en-US"/>
              <a:t>School district and community education programs:</a:t>
            </a:r>
          </a:p>
          <a:p>
            <a:pPr lvl="1"/>
            <a:r>
              <a:rPr lang="en-US"/>
              <a:t>Early Childhood Family Education (ECFE)</a:t>
            </a:r>
          </a:p>
          <a:p>
            <a:pPr lvl="1"/>
            <a:r>
              <a:rPr lang="en-US"/>
              <a:t>Various pre-K and school readiness programs</a:t>
            </a:r>
          </a:p>
        </p:txBody>
      </p:sp>
      <p:sp>
        <p:nvSpPr>
          <p:cNvPr id="6" name="Content Placeholder 5">
            <a:extLst>
              <a:ext uri="{FF2B5EF4-FFF2-40B4-BE49-F238E27FC236}">
                <a16:creationId xmlns:a16="http://schemas.microsoft.com/office/drawing/2014/main" id="{5E4C33C9-22D3-4205-B04B-DE74D6CBE423}"/>
              </a:ext>
            </a:extLst>
          </p:cNvPr>
          <p:cNvSpPr>
            <a:spLocks noGrp="1"/>
          </p:cNvSpPr>
          <p:nvPr>
            <p:ph sz="half" idx="2"/>
          </p:nvPr>
        </p:nvSpPr>
        <p:spPr/>
        <p:txBody>
          <a:bodyPr/>
          <a:lstStyle/>
          <a:p>
            <a:r>
              <a:rPr lang="en-US"/>
              <a:t>Head Start and Early Head Start</a:t>
            </a:r>
          </a:p>
          <a:p>
            <a:r>
              <a:rPr lang="en-US"/>
              <a:t>Child Care Aware of Minnesota </a:t>
            </a:r>
          </a:p>
          <a:p>
            <a:r>
              <a:rPr lang="en-US"/>
              <a:t>Other community family support programs</a:t>
            </a:r>
          </a:p>
          <a:p>
            <a:r>
              <a:rPr lang="en-US"/>
              <a:t>Refer to </a:t>
            </a:r>
            <a:r>
              <a:rPr lang="en-US">
                <a:hlinkClick r:id="rId3"/>
              </a:rPr>
              <a:t>Developmental and Social-Emotional Screening Resources (health.state.mn.us)</a:t>
            </a:r>
            <a:endParaRPr lang="en-US"/>
          </a:p>
        </p:txBody>
      </p:sp>
      <p:sp>
        <p:nvSpPr>
          <p:cNvPr id="4" name="Footer Placeholder 3">
            <a:extLst>
              <a:ext uri="{FF2B5EF4-FFF2-40B4-BE49-F238E27FC236}">
                <a16:creationId xmlns:a16="http://schemas.microsoft.com/office/drawing/2014/main" id="{01A47C53-EF0D-4F4C-9B5E-289AA7235D7C}"/>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9B56000E-00B8-4DC1-8F32-A1FD78579355}"/>
              </a:ext>
            </a:extLst>
          </p:cNvPr>
          <p:cNvSpPr>
            <a:spLocks noGrp="1"/>
          </p:cNvSpPr>
          <p:nvPr>
            <p:ph type="sldNum" sz="quarter" idx="12"/>
          </p:nvPr>
        </p:nvSpPr>
        <p:spPr/>
        <p:txBody>
          <a:bodyPr/>
          <a:lstStyle/>
          <a:p>
            <a:fld id="{48F63A3B-78C7-47BE-AE5E-E10140E04643}" type="slidenum">
              <a:rPr lang="en-US" smtClean="0"/>
              <a:t>65</a:t>
            </a:fld>
            <a:endParaRPr lang="en-US"/>
          </a:p>
        </p:txBody>
      </p:sp>
    </p:spTree>
    <p:extLst>
      <p:ext uri="{BB962C8B-B14F-4D97-AF65-F5344CB8AC3E}">
        <p14:creationId xmlns:p14="http://schemas.microsoft.com/office/powerpoint/2010/main" val="24877431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8CB5-4E9A-4110-BC1F-ABB3A8F82395}"/>
              </a:ext>
            </a:extLst>
          </p:cNvPr>
          <p:cNvSpPr>
            <a:spLocks noGrp="1"/>
          </p:cNvSpPr>
          <p:nvPr>
            <p:ph type="title"/>
          </p:nvPr>
        </p:nvSpPr>
        <p:spPr/>
        <p:txBody>
          <a:bodyPr/>
          <a:lstStyle/>
          <a:p>
            <a:r>
              <a:rPr lang="en-US"/>
              <a:t>Developmental and Social-Emotional Resources</a:t>
            </a:r>
          </a:p>
        </p:txBody>
      </p:sp>
      <p:sp>
        <p:nvSpPr>
          <p:cNvPr id="3" name="Content Placeholder 2">
            <a:extLst>
              <a:ext uri="{FF2B5EF4-FFF2-40B4-BE49-F238E27FC236}">
                <a16:creationId xmlns:a16="http://schemas.microsoft.com/office/drawing/2014/main" id="{6AC8E8C9-9D88-4A24-B529-B7BED21C0785}"/>
              </a:ext>
            </a:extLst>
          </p:cNvPr>
          <p:cNvSpPr>
            <a:spLocks noGrp="1"/>
          </p:cNvSpPr>
          <p:nvPr>
            <p:ph idx="1"/>
          </p:nvPr>
        </p:nvSpPr>
        <p:spPr/>
        <p:txBody>
          <a:bodyPr>
            <a:normAutofit lnSpcReduction="10000"/>
          </a:bodyPr>
          <a:lstStyle/>
          <a:p>
            <a:r>
              <a:rPr lang="en-US"/>
              <a:t>Refer to </a:t>
            </a:r>
            <a:r>
              <a:rPr lang="en-US">
                <a:hlinkClick r:id="rId3"/>
              </a:rPr>
              <a:t>Developmental and Social-Emotional Screening Resources (health.state.mn.us)</a:t>
            </a:r>
            <a:r>
              <a:rPr lang="en-US"/>
              <a:t> for more information about these programs:</a:t>
            </a:r>
          </a:p>
          <a:p>
            <a:pPr lvl="1"/>
            <a:r>
              <a:rPr lang="en-US"/>
              <a:t>Help me Connect</a:t>
            </a:r>
          </a:p>
          <a:p>
            <a:pPr lvl="1"/>
            <a:r>
              <a:rPr lang="en-US"/>
              <a:t>Child and Teen Checkups </a:t>
            </a:r>
          </a:p>
          <a:p>
            <a:pPr lvl="1"/>
            <a:r>
              <a:rPr lang="en-US"/>
              <a:t>WIC </a:t>
            </a:r>
          </a:p>
          <a:p>
            <a:pPr lvl="1"/>
            <a:r>
              <a:rPr lang="en-US"/>
              <a:t>Early Childhood Screening</a:t>
            </a:r>
          </a:p>
          <a:p>
            <a:pPr lvl="1"/>
            <a:r>
              <a:rPr lang="en-US"/>
              <a:t>Help Me Grow</a:t>
            </a:r>
          </a:p>
          <a:p>
            <a:pPr lvl="1"/>
            <a:r>
              <a:rPr lang="en-US"/>
              <a:t>Learn the Signs. Act Early.</a:t>
            </a:r>
          </a:p>
          <a:p>
            <a:pPr lvl="1"/>
            <a:r>
              <a:rPr lang="en-US"/>
              <a:t>Positive Parenting Tips</a:t>
            </a:r>
          </a:p>
        </p:txBody>
      </p:sp>
      <p:sp>
        <p:nvSpPr>
          <p:cNvPr id="4" name="Footer Placeholder 3">
            <a:extLst>
              <a:ext uri="{FF2B5EF4-FFF2-40B4-BE49-F238E27FC236}">
                <a16:creationId xmlns:a16="http://schemas.microsoft.com/office/drawing/2014/main" id="{5B3B0D5A-042A-4CF2-BD21-E6A0A8EB6404}"/>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B34D0A70-6E24-4AFE-9CDD-EA57CBB35B72}"/>
              </a:ext>
            </a:extLst>
          </p:cNvPr>
          <p:cNvSpPr>
            <a:spLocks noGrp="1"/>
          </p:cNvSpPr>
          <p:nvPr>
            <p:ph type="sldNum" sz="quarter" idx="12"/>
          </p:nvPr>
        </p:nvSpPr>
        <p:spPr/>
        <p:txBody>
          <a:bodyPr/>
          <a:lstStyle/>
          <a:p>
            <a:fld id="{48F63A3B-78C7-47BE-AE5E-E10140E04643}" type="slidenum">
              <a:rPr lang="en-US" smtClean="0"/>
              <a:t>66</a:t>
            </a:fld>
            <a:endParaRPr lang="en-US"/>
          </a:p>
        </p:txBody>
      </p:sp>
    </p:spTree>
    <p:extLst>
      <p:ext uri="{BB962C8B-B14F-4D97-AF65-F5344CB8AC3E}">
        <p14:creationId xmlns:p14="http://schemas.microsoft.com/office/powerpoint/2010/main" val="28675990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F6A8-A343-4486-B50A-B62EE65375D9}"/>
              </a:ext>
            </a:extLst>
          </p:cNvPr>
          <p:cNvSpPr>
            <a:spLocks noGrp="1"/>
          </p:cNvSpPr>
          <p:nvPr>
            <p:ph type="title"/>
          </p:nvPr>
        </p:nvSpPr>
        <p:spPr/>
        <p:txBody>
          <a:bodyPr/>
          <a:lstStyle/>
          <a:p>
            <a:r>
              <a:rPr lang="en-US"/>
              <a:t>Our Program Referral Resources</a:t>
            </a:r>
          </a:p>
        </p:txBody>
      </p:sp>
      <p:sp>
        <p:nvSpPr>
          <p:cNvPr id="3" name="Content Placeholder 2">
            <a:extLst>
              <a:ext uri="{FF2B5EF4-FFF2-40B4-BE49-F238E27FC236}">
                <a16:creationId xmlns:a16="http://schemas.microsoft.com/office/drawing/2014/main" id="{3E3C14CE-8C15-4D70-A76D-80DEBFB7A711}"/>
              </a:ext>
            </a:extLst>
          </p:cNvPr>
          <p:cNvSpPr>
            <a:spLocks noGrp="1"/>
          </p:cNvSpPr>
          <p:nvPr>
            <p:ph idx="1"/>
          </p:nvPr>
        </p:nvSpPr>
        <p:spPr/>
        <p:txBody>
          <a:bodyPr>
            <a:normAutofit/>
          </a:bodyPr>
          <a:lstStyle/>
          <a:p>
            <a:r>
              <a:rPr lang="en-US"/>
              <a:t>Create your program specific contact list of:</a:t>
            </a:r>
          </a:p>
          <a:p>
            <a:pPr lvl="1"/>
            <a:r>
              <a:rPr lang="en-US"/>
              <a:t>Medical evaluation and treatment</a:t>
            </a:r>
          </a:p>
          <a:p>
            <a:pPr lvl="1"/>
            <a:r>
              <a:rPr lang="en-US"/>
              <a:t>Educational evaluation and services</a:t>
            </a:r>
          </a:p>
          <a:p>
            <a:pPr lvl="1"/>
            <a:r>
              <a:rPr lang="en-US"/>
              <a:t>Mental health evaluation and services</a:t>
            </a:r>
          </a:p>
          <a:p>
            <a:pPr lvl="1"/>
            <a:r>
              <a:rPr lang="en-US"/>
              <a:t>Other local programs that support healthy development</a:t>
            </a:r>
          </a:p>
          <a:p>
            <a:pPr lvl="1"/>
            <a:r>
              <a:rPr lang="en-US"/>
              <a:t>Materials and resources for families</a:t>
            </a:r>
          </a:p>
          <a:p>
            <a:pPr lvl="1"/>
            <a:r>
              <a:rPr lang="en-US"/>
              <a:t>Methods to follow-up with families</a:t>
            </a:r>
          </a:p>
        </p:txBody>
      </p:sp>
      <p:sp>
        <p:nvSpPr>
          <p:cNvPr id="4" name="Footer Placeholder 3">
            <a:extLst>
              <a:ext uri="{FF2B5EF4-FFF2-40B4-BE49-F238E27FC236}">
                <a16:creationId xmlns:a16="http://schemas.microsoft.com/office/drawing/2014/main" id="{0EEF1E9A-93F2-43BA-9FE8-3431D00D0521}"/>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CC1BB2FE-737F-4B83-9615-03194746E827}"/>
              </a:ext>
            </a:extLst>
          </p:cNvPr>
          <p:cNvSpPr>
            <a:spLocks noGrp="1"/>
          </p:cNvSpPr>
          <p:nvPr>
            <p:ph type="sldNum" sz="quarter" idx="12"/>
          </p:nvPr>
        </p:nvSpPr>
        <p:spPr/>
        <p:txBody>
          <a:bodyPr/>
          <a:lstStyle/>
          <a:p>
            <a:fld id="{48F63A3B-78C7-47BE-AE5E-E10140E04643}" type="slidenum">
              <a:rPr lang="en-US" smtClean="0"/>
              <a:t>67</a:t>
            </a:fld>
            <a:endParaRPr lang="en-US"/>
          </a:p>
        </p:txBody>
      </p:sp>
    </p:spTree>
    <p:extLst>
      <p:ext uri="{BB962C8B-B14F-4D97-AF65-F5344CB8AC3E}">
        <p14:creationId xmlns:p14="http://schemas.microsoft.com/office/powerpoint/2010/main" val="2184845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E7D5C-73D8-4624-833F-FA08EEB6BFF9}"/>
              </a:ext>
            </a:extLst>
          </p:cNvPr>
          <p:cNvSpPr>
            <a:spLocks noGrp="1"/>
          </p:cNvSpPr>
          <p:nvPr>
            <p:ph type="title"/>
          </p:nvPr>
        </p:nvSpPr>
        <p:spPr/>
        <p:txBody>
          <a:bodyPr/>
          <a:lstStyle/>
          <a:p>
            <a:r>
              <a:rPr lang="en-US"/>
              <a:t>Virtual Screening Tips</a:t>
            </a:r>
          </a:p>
        </p:txBody>
      </p:sp>
      <p:sp>
        <p:nvSpPr>
          <p:cNvPr id="3" name="Content Placeholder 2">
            <a:extLst>
              <a:ext uri="{FF2B5EF4-FFF2-40B4-BE49-F238E27FC236}">
                <a16:creationId xmlns:a16="http://schemas.microsoft.com/office/drawing/2014/main" id="{2DEACB39-4878-4FD2-9A18-35A744F71288}"/>
              </a:ext>
            </a:extLst>
          </p:cNvPr>
          <p:cNvSpPr>
            <a:spLocks noGrp="1"/>
          </p:cNvSpPr>
          <p:nvPr>
            <p:ph idx="1"/>
          </p:nvPr>
        </p:nvSpPr>
        <p:spPr/>
        <p:txBody>
          <a:bodyPr>
            <a:normAutofit fontScale="77500" lnSpcReduction="20000"/>
          </a:bodyPr>
          <a:lstStyle/>
          <a:p>
            <a:r>
              <a:rPr lang="en-US"/>
              <a:t>Know your options for questionnaire delivery and completion (online platform or phone).</a:t>
            </a:r>
          </a:p>
          <a:p>
            <a:r>
              <a:rPr lang="en-US"/>
              <a:t>Prepare parents for the screening ahead of time.</a:t>
            </a:r>
          </a:p>
          <a:p>
            <a:r>
              <a:rPr lang="en-US"/>
              <a:t>Before screening, take time to introduce and review the questionnaire.</a:t>
            </a:r>
          </a:p>
          <a:p>
            <a:r>
              <a:rPr lang="en-US"/>
              <a:t>Assist families with gathering and adapting materials.</a:t>
            </a:r>
          </a:p>
          <a:p>
            <a:r>
              <a:rPr lang="en-US"/>
              <a:t>Schedule two phone or video conferences: one to go through the questionnaire, one to discuss results and next steps.</a:t>
            </a:r>
          </a:p>
          <a:p>
            <a:r>
              <a:rPr lang="en-US"/>
              <a:t>Follow a step-by-step guide for virtual screenings.</a:t>
            </a:r>
          </a:p>
          <a:p>
            <a:r>
              <a:rPr lang="en-US"/>
              <a:t>Learn more about how to work effectively with parents during virtual screenings.</a:t>
            </a:r>
          </a:p>
          <a:p>
            <a:r>
              <a:rPr lang="en-US">
                <a:hlinkClick r:id="rId3"/>
              </a:rPr>
              <a:t>Virtual Screening Tips (agesandstages.com)</a:t>
            </a:r>
            <a:endParaRPr lang="en-US"/>
          </a:p>
        </p:txBody>
      </p:sp>
      <p:sp>
        <p:nvSpPr>
          <p:cNvPr id="4" name="Footer Placeholder 3">
            <a:extLst>
              <a:ext uri="{FF2B5EF4-FFF2-40B4-BE49-F238E27FC236}">
                <a16:creationId xmlns:a16="http://schemas.microsoft.com/office/drawing/2014/main" id="{FB8B29A4-2C02-4300-8D6F-6AC020BBD01E}"/>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A43C24C8-1556-4C20-8D7E-A831C6F8CA09}"/>
              </a:ext>
            </a:extLst>
          </p:cNvPr>
          <p:cNvSpPr>
            <a:spLocks noGrp="1"/>
          </p:cNvSpPr>
          <p:nvPr>
            <p:ph type="sldNum" sz="quarter" idx="12"/>
          </p:nvPr>
        </p:nvSpPr>
        <p:spPr/>
        <p:txBody>
          <a:bodyPr/>
          <a:lstStyle/>
          <a:p>
            <a:fld id="{48F63A3B-78C7-47BE-AE5E-E10140E04643}" type="slidenum">
              <a:rPr lang="en-US" smtClean="0"/>
              <a:t>68</a:t>
            </a:fld>
            <a:endParaRPr lang="en-US"/>
          </a:p>
        </p:txBody>
      </p:sp>
    </p:spTree>
    <p:extLst>
      <p:ext uri="{BB962C8B-B14F-4D97-AF65-F5344CB8AC3E}">
        <p14:creationId xmlns:p14="http://schemas.microsoft.com/office/powerpoint/2010/main" val="29503598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957A8-3A3D-40CA-AFB9-B4C12481A04B}"/>
              </a:ext>
            </a:extLst>
          </p:cNvPr>
          <p:cNvSpPr>
            <a:spLocks noGrp="1"/>
          </p:cNvSpPr>
          <p:nvPr>
            <p:ph type="title"/>
          </p:nvPr>
        </p:nvSpPr>
        <p:spPr/>
        <p:txBody>
          <a:bodyPr/>
          <a:lstStyle/>
          <a:p>
            <a:r>
              <a:rPr lang="en-US"/>
              <a:t>9 Best Practices for Using an Interpreter for ASQ Completion</a:t>
            </a:r>
          </a:p>
        </p:txBody>
      </p:sp>
      <p:sp>
        <p:nvSpPr>
          <p:cNvPr id="3" name="Content Placeholder 2">
            <a:extLst>
              <a:ext uri="{FF2B5EF4-FFF2-40B4-BE49-F238E27FC236}">
                <a16:creationId xmlns:a16="http://schemas.microsoft.com/office/drawing/2014/main" id="{24076B16-09E0-4FD4-AFA1-09760264967A}"/>
              </a:ext>
            </a:extLst>
          </p:cNvPr>
          <p:cNvSpPr>
            <a:spLocks noGrp="1"/>
          </p:cNvSpPr>
          <p:nvPr>
            <p:ph idx="1"/>
          </p:nvPr>
        </p:nvSpPr>
        <p:spPr/>
        <p:txBody>
          <a:bodyPr>
            <a:normAutofit fontScale="62500" lnSpcReduction="20000"/>
          </a:bodyPr>
          <a:lstStyle/>
          <a:p>
            <a:r>
              <a:rPr lang="en-US"/>
              <a:t>A translated questionnaire is not a substitute for an interpreter.</a:t>
            </a:r>
          </a:p>
          <a:p>
            <a:r>
              <a:rPr lang="en-US"/>
              <a:t>Use an interpreter, not a translator.</a:t>
            </a:r>
          </a:p>
          <a:p>
            <a:r>
              <a:rPr lang="en-US"/>
              <a:t>Know the qualities of a good interpreter.</a:t>
            </a:r>
          </a:p>
          <a:p>
            <a:r>
              <a:rPr lang="en-US"/>
              <a:t>Prepare the interpreter with a questionnaire preview.</a:t>
            </a:r>
          </a:p>
          <a:p>
            <a:r>
              <a:rPr lang="en-US"/>
              <a:t>Try to identify items that are not culturally appropriate.</a:t>
            </a:r>
          </a:p>
          <a:p>
            <a:r>
              <a:rPr lang="en-US"/>
              <a:t>Get off to a smooth start.</a:t>
            </a:r>
          </a:p>
          <a:p>
            <a:r>
              <a:rPr lang="en-US"/>
              <a:t>Take your time during administration.</a:t>
            </a:r>
          </a:p>
          <a:p>
            <a:r>
              <a:rPr lang="en-US"/>
              <a:t>Give the family a summary at the end.</a:t>
            </a:r>
          </a:p>
          <a:p>
            <a:r>
              <a:rPr lang="en-US"/>
              <a:t>Keep a record of culture-related notes.</a:t>
            </a:r>
          </a:p>
          <a:p>
            <a:r>
              <a:rPr lang="en-US">
                <a:hlinkClick r:id="rId3"/>
              </a:rPr>
              <a:t>9 Best Practices for Using an Interpreter for ASQ Completion (agesandstages.com)</a:t>
            </a:r>
            <a:endParaRPr lang="en-US"/>
          </a:p>
        </p:txBody>
      </p:sp>
      <p:sp>
        <p:nvSpPr>
          <p:cNvPr id="4" name="Footer Placeholder 3">
            <a:extLst>
              <a:ext uri="{FF2B5EF4-FFF2-40B4-BE49-F238E27FC236}">
                <a16:creationId xmlns:a16="http://schemas.microsoft.com/office/drawing/2014/main" id="{0242195A-C01B-4ECD-9BB3-06409C71C313}"/>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14BC2D2A-1608-4EA7-BE20-E783233B7184}"/>
              </a:ext>
            </a:extLst>
          </p:cNvPr>
          <p:cNvSpPr>
            <a:spLocks noGrp="1"/>
          </p:cNvSpPr>
          <p:nvPr>
            <p:ph type="sldNum" sz="quarter" idx="12"/>
          </p:nvPr>
        </p:nvSpPr>
        <p:spPr/>
        <p:txBody>
          <a:bodyPr/>
          <a:lstStyle/>
          <a:p>
            <a:fld id="{48F63A3B-78C7-47BE-AE5E-E10140E04643}" type="slidenum">
              <a:rPr lang="en-US" smtClean="0"/>
              <a:t>69</a:t>
            </a:fld>
            <a:endParaRPr lang="en-US"/>
          </a:p>
        </p:txBody>
      </p:sp>
    </p:spTree>
    <p:extLst>
      <p:ext uri="{BB962C8B-B14F-4D97-AF65-F5344CB8AC3E}">
        <p14:creationId xmlns:p14="http://schemas.microsoft.com/office/powerpoint/2010/main" val="1508701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47760-04E0-4345-9BE3-5FBAD230BE9D}"/>
              </a:ext>
            </a:extLst>
          </p:cNvPr>
          <p:cNvSpPr>
            <a:spLocks noGrp="1"/>
          </p:cNvSpPr>
          <p:nvPr>
            <p:ph type="title"/>
          </p:nvPr>
        </p:nvSpPr>
        <p:spPr/>
        <p:txBody>
          <a:bodyPr/>
          <a:lstStyle/>
          <a:p>
            <a:r>
              <a:rPr lang="en-US"/>
              <a:t>Child Development</a:t>
            </a:r>
          </a:p>
        </p:txBody>
      </p:sp>
      <p:sp>
        <p:nvSpPr>
          <p:cNvPr id="3" name="Content Placeholder 2">
            <a:extLst>
              <a:ext uri="{FF2B5EF4-FFF2-40B4-BE49-F238E27FC236}">
                <a16:creationId xmlns:a16="http://schemas.microsoft.com/office/drawing/2014/main" id="{307D0FAA-696F-4F1F-A90D-AC9D450D0514}"/>
              </a:ext>
            </a:extLst>
          </p:cNvPr>
          <p:cNvSpPr>
            <a:spLocks noGrp="1"/>
          </p:cNvSpPr>
          <p:nvPr>
            <p:ph sz="half" idx="1"/>
          </p:nvPr>
        </p:nvSpPr>
        <p:spPr>
          <a:xfrm>
            <a:off x="838199" y="1594624"/>
            <a:ext cx="10148456" cy="4582339"/>
          </a:xfrm>
        </p:spPr>
        <p:txBody>
          <a:bodyPr>
            <a:normAutofit lnSpcReduction="10000"/>
          </a:bodyPr>
          <a:lstStyle/>
          <a:p>
            <a:r>
              <a:rPr lang="en-US"/>
              <a:t>Fine and gross motor</a:t>
            </a:r>
          </a:p>
          <a:p>
            <a:pPr lvl="1"/>
            <a:r>
              <a:rPr lang="en-US"/>
              <a:t>How children move their bodies and use their hands</a:t>
            </a:r>
          </a:p>
          <a:p>
            <a:r>
              <a:rPr lang="en-US"/>
              <a:t>Communication and language</a:t>
            </a:r>
          </a:p>
          <a:p>
            <a:pPr lvl="1"/>
            <a:r>
              <a:rPr lang="en-US"/>
              <a:t>How children understand and communicate with others</a:t>
            </a:r>
          </a:p>
          <a:p>
            <a:r>
              <a:rPr lang="en-US"/>
              <a:t>Cognitive</a:t>
            </a:r>
          </a:p>
          <a:p>
            <a:pPr lvl="1"/>
            <a:r>
              <a:rPr lang="en-US"/>
              <a:t>How children explore, learn, think and figure out how to solve problems</a:t>
            </a:r>
          </a:p>
          <a:p>
            <a:r>
              <a:rPr lang="en-US"/>
              <a:t>Social and emotional </a:t>
            </a:r>
          </a:p>
          <a:p>
            <a:pPr lvl="1"/>
            <a:r>
              <a:rPr lang="en-US"/>
              <a:t>How children feel, behave and relate to others</a:t>
            </a:r>
          </a:p>
        </p:txBody>
      </p:sp>
      <p:pic>
        <p:nvPicPr>
          <p:cNvPr id="10" name="Content Placeholder 9" descr="A close-up of a child smiling.">
            <a:extLst>
              <a:ext uri="{FF2B5EF4-FFF2-40B4-BE49-F238E27FC236}">
                <a16:creationId xmlns:a16="http://schemas.microsoft.com/office/drawing/2014/main" id="{4A2AABBD-8818-4A0E-87EC-8A385099EFA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33615"/>
          <a:stretch/>
        </p:blipFill>
        <p:spPr>
          <a:xfrm>
            <a:off x="8275009" y="1719315"/>
            <a:ext cx="3570629" cy="1508794"/>
          </a:xfrm>
        </p:spPr>
      </p:pic>
      <p:sp>
        <p:nvSpPr>
          <p:cNvPr id="4" name="Footer Placeholder 3">
            <a:extLst>
              <a:ext uri="{FF2B5EF4-FFF2-40B4-BE49-F238E27FC236}">
                <a16:creationId xmlns:a16="http://schemas.microsoft.com/office/drawing/2014/main" id="{E3A9698A-7580-47A0-BE62-43F093141CE6}"/>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EB52134C-475C-4C17-A378-9620AD8578B4}"/>
              </a:ext>
            </a:extLst>
          </p:cNvPr>
          <p:cNvSpPr>
            <a:spLocks noGrp="1"/>
          </p:cNvSpPr>
          <p:nvPr>
            <p:ph type="sldNum" sz="quarter" idx="12"/>
          </p:nvPr>
        </p:nvSpPr>
        <p:spPr/>
        <p:txBody>
          <a:bodyPr/>
          <a:lstStyle/>
          <a:p>
            <a:fld id="{48F63A3B-78C7-47BE-AE5E-E10140E04643}" type="slidenum">
              <a:rPr lang="en-US" smtClean="0"/>
              <a:t>7</a:t>
            </a:fld>
            <a:endParaRPr lang="en-US"/>
          </a:p>
        </p:txBody>
      </p:sp>
    </p:spTree>
    <p:extLst>
      <p:ext uri="{BB962C8B-B14F-4D97-AF65-F5344CB8AC3E}">
        <p14:creationId xmlns:p14="http://schemas.microsoft.com/office/powerpoint/2010/main" val="20897210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576C1-C87A-40B8-8360-A56D6751C5BB}"/>
              </a:ext>
            </a:extLst>
          </p:cNvPr>
          <p:cNvSpPr>
            <a:spLocks noGrp="1"/>
          </p:cNvSpPr>
          <p:nvPr>
            <p:ph type="title"/>
          </p:nvPr>
        </p:nvSpPr>
        <p:spPr/>
        <p:txBody>
          <a:bodyPr/>
          <a:lstStyle/>
          <a:p>
            <a:r>
              <a:rPr lang="en-US"/>
              <a:t>Remote Interpreting</a:t>
            </a:r>
          </a:p>
        </p:txBody>
      </p:sp>
      <p:sp>
        <p:nvSpPr>
          <p:cNvPr id="3" name="Content Placeholder 2">
            <a:extLst>
              <a:ext uri="{FF2B5EF4-FFF2-40B4-BE49-F238E27FC236}">
                <a16:creationId xmlns:a16="http://schemas.microsoft.com/office/drawing/2014/main" id="{0DD20B96-0D5A-417C-BCC4-1C9D16FF46DD}"/>
              </a:ext>
            </a:extLst>
          </p:cNvPr>
          <p:cNvSpPr>
            <a:spLocks noGrp="1"/>
          </p:cNvSpPr>
          <p:nvPr>
            <p:ph idx="1"/>
          </p:nvPr>
        </p:nvSpPr>
        <p:spPr/>
        <p:txBody>
          <a:bodyPr>
            <a:normAutofit/>
          </a:bodyPr>
          <a:lstStyle/>
          <a:p>
            <a:r>
              <a:rPr lang="en-US">
                <a:hlinkClick r:id="rId3"/>
              </a:rPr>
              <a:t>Remote interpreting (atanet.org)</a:t>
            </a:r>
            <a:endParaRPr lang="en-US"/>
          </a:p>
          <a:p>
            <a:r>
              <a:rPr lang="en-US"/>
              <a:t>Communication has moved to online platforms </a:t>
            </a:r>
          </a:p>
          <a:p>
            <a:r>
              <a:rPr lang="en-US"/>
              <a:t>Options: phone, video, video conferencing, remote simultaneous interpreting</a:t>
            </a:r>
          </a:p>
          <a:p>
            <a:r>
              <a:rPr lang="en-US"/>
              <a:t>Planning and equipment recommendations</a:t>
            </a:r>
          </a:p>
          <a:p>
            <a:r>
              <a:rPr lang="en-US"/>
              <a:t>Tips for before, during and after the session</a:t>
            </a:r>
          </a:p>
        </p:txBody>
      </p:sp>
      <p:sp>
        <p:nvSpPr>
          <p:cNvPr id="4" name="Footer Placeholder 3">
            <a:extLst>
              <a:ext uri="{FF2B5EF4-FFF2-40B4-BE49-F238E27FC236}">
                <a16:creationId xmlns:a16="http://schemas.microsoft.com/office/drawing/2014/main" id="{BB7E0350-BFA1-427A-BBF6-2EAF3B1E9E0A}"/>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28FFACFA-0AC8-442A-B3C4-9E393281DD16}"/>
              </a:ext>
            </a:extLst>
          </p:cNvPr>
          <p:cNvSpPr>
            <a:spLocks noGrp="1"/>
          </p:cNvSpPr>
          <p:nvPr>
            <p:ph type="sldNum" sz="quarter" idx="12"/>
          </p:nvPr>
        </p:nvSpPr>
        <p:spPr/>
        <p:txBody>
          <a:bodyPr/>
          <a:lstStyle/>
          <a:p>
            <a:fld id="{48F63A3B-78C7-47BE-AE5E-E10140E04643}" type="slidenum">
              <a:rPr lang="en-US" smtClean="0"/>
              <a:t>70</a:t>
            </a:fld>
            <a:endParaRPr lang="en-US"/>
          </a:p>
        </p:txBody>
      </p:sp>
    </p:spTree>
    <p:extLst>
      <p:ext uri="{BB962C8B-B14F-4D97-AF65-F5344CB8AC3E}">
        <p14:creationId xmlns:p14="http://schemas.microsoft.com/office/powerpoint/2010/main" val="8168173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EBE88-D7BE-4CCA-BCED-168FDA735B27}"/>
              </a:ext>
            </a:extLst>
          </p:cNvPr>
          <p:cNvSpPr>
            <a:spLocks noGrp="1"/>
          </p:cNvSpPr>
          <p:nvPr>
            <p:ph type="title"/>
          </p:nvPr>
        </p:nvSpPr>
        <p:spPr/>
        <p:txBody>
          <a:bodyPr/>
          <a:lstStyle/>
          <a:p>
            <a:r>
              <a:rPr lang="en-US"/>
              <a:t>Take-Home Points</a:t>
            </a:r>
          </a:p>
        </p:txBody>
      </p:sp>
      <p:sp>
        <p:nvSpPr>
          <p:cNvPr id="4" name="Footer Placeholder 3">
            <a:extLst>
              <a:ext uri="{FF2B5EF4-FFF2-40B4-BE49-F238E27FC236}">
                <a16:creationId xmlns:a16="http://schemas.microsoft.com/office/drawing/2014/main" id="{A8DEEDE8-5775-4ACB-850F-F1E5FF088CF4}"/>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64AB9D10-B7BA-402B-8A2E-472A62DD0996}"/>
              </a:ext>
            </a:extLst>
          </p:cNvPr>
          <p:cNvSpPr>
            <a:spLocks noGrp="1"/>
          </p:cNvSpPr>
          <p:nvPr>
            <p:ph type="sldNum" sz="quarter" idx="12"/>
          </p:nvPr>
        </p:nvSpPr>
        <p:spPr/>
        <p:txBody>
          <a:bodyPr/>
          <a:lstStyle/>
          <a:p>
            <a:fld id="{48F63A3B-78C7-47BE-AE5E-E10140E04643}" type="slidenum">
              <a:rPr lang="en-US" smtClean="0"/>
              <a:t>71</a:t>
            </a:fld>
            <a:endParaRPr lang="en-US"/>
          </a:p>
        </p:txBody>
      </p:sp>
      <p:pic>
        <p:nvPicPr>
          <p:cNvPr id="9" name="Content Placeholder 8" descr="The take-home points of the presentation include family-centered care, recommended instruments, dual or triple referral, and active referral, coordination, and follow-up.">
            <a:extLst>
              <a:ext uri="{FF2B5EF4-FFF2-40B4-BE49-F238E27FC236}">
                <a16:creationId xmlns:a16="http://schemas.microsoft.com/office/drawing/2014/main" id="{34AB817C-CBE9-4117-AAD4-98FF9B6355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723080"/>
            <a:ext cx="10515600" cy="4324652"/>
          </a:xfrm>
        </p:spPr>
      </p:pic>
    </p:spTree>
    <p:extLst>
      <p:ext uri="{BB962C8B-B14F-4D97-AF65-F5344CB8AC3E}">
        <p14:creationId xmlns:p14="http://schemas.microsoft.com/office/powerpoint/2010/main" val="2389924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Thank You!</a:t>
            </a:r>
          </a:p>
        </p:txBody>
      </p:sp>
      <p:sp>
        <p:nvSpPr>
          <p:cNvPr id="3" name="Text Placeholder 2"/>
          <p:cNvSpPr>
            <a:spLocks noGrp="1"/>
          </p:cNvSpPr>
          <p:nvPr>
            <p:ph type="body" sz="quarter" idx="13"/>
          </p:nvPr>
        </p:nvSpPr>
        <p:spPr/>
        <p:txBody>
          <a:bodyPr/>
          <a:lstStyle/>
          <a:p>
            <a:r>
              <a:rPr lang="en-US" sz="3200" b="1"/>
              <a:t>Firstname </a:t>
            </a:r>
            <a:r>
              <a:rPr lang="en-US" sz="3200" b="1" err="1"/>
              <a:t>Lastname</a:t>
            </a:r>
            <a:endParaRPr lang="en-US" sz="3200" b="1"/>
          </a:p>
          <a:p>
            <a:r>
              <a:rPr lang="en-US" sz="2800" i="1"/>
              <a:t>firstname.lastname@state.mn.us</a:t>
            </a:r>
          </a:p>
          <a:p>
            <a:r>
              <a:rPr lang="en-US" sz="2800"/>
              <a:t>555-555-5555</a:t>
            </a:r>
          </a:p>
        </p:txBody>
      </p:sp>
    </p:spTree>
    <p:extLst>
      <p:ext uri="{BB962C8B-B14F-4D97-AF65-F5344CB8AC3E}">
        <p14:creationId xmlns:p14="http://schemas.microsoft.com/office/powerpoint/2010/main" val="242918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DFA5F-163A-48BE-A0E8-1898886CF02B}"/>
              </a:ext>
            </a:extLst>
          </p:cNvPr>
          <p:cNvSpPr>
            <a:spLocks noGrp="1"/>
          </p:cNvSpPr>
          <p:nvPr>
            <p:ph type="title"/>
          </p:nvPr>
        </p:nvSpPr>
        <p:spPr/>
        <p:txBody>
          <a:bodyPr/>
          <a:lstStyle/>
          <a:p>
            <a:r>
              <a:rPr lang="en-US"/>
              <a:t>Social-Emotional Development </a:t>
            </a:r>
            <a:br>
              <a:rPr lang="en-US"/>
            </a:br>
            <a:r>
              <a:rPr lang="en-US"/>
              <a:t>(Or, Infant and Early Childhood Mental Health)</a:t>
            </a:r>
          </a:p>
        </p:txBody>
      </p:sp>
      <p:sp>
        <p:nvSpPr>
          <p:cNvPr id="3" name="Content Placeholder 2">
            <a:extLst>
              <a:ext uri="{FF2B5EF4-FFF2-40B4-BE49-F238E27FC236}">
                <a16:creationId xmlns:a16="http://schemas.microsoft.com/office/drawing/2014/main" id="{08831FD6-FF4B-4E23-8282-FE19C38443E1}"/>
              </a:ext>
            </a:extLst>
          </p:cNvPr>
          <p:cNvSpPr>
            <a:spLocks noGrp="1"/>
          </p:cNvSpPr>
          <p:nvPr>
            <p:ph sz="half" idx="1"/>
          </p:nvPr>
        </p:nvSpPr>
        <p:spPr/>
        <p:txBody>
          <a:bodyPr>
            <a:normAutofit/>
          </a:bodyPr>
          <a:lstStyle/>
          <a:p>
            <a:r>
              <a:rPr lang="en-US"/>
              <a:t>All in the context of family, community and culture:</a:t>
            </a:r>
          </a:p>
          <a:p>
            <a:pPr lvl="1"/>
            <a:r>
              <a:rPr lang="en-US"/>
              <a:t>Relationships</a:t>
            </a:r>
          </a:p>
          <a:p>
            <a:pPr lvl="1"/>
            <a:r>
              <a:rPr lang="en-US"/>
              <a:t>Emotional regulation</a:t>
            </a:r>
          </a:p>
          <a:p>
            <a:pPr lvl="1"/>
            <a:r>
              <a:rPr lang="en-US"/>
              <a:t>Security and exploration</a:t>
            </a:r>
          </a:p>
          <a:p>
            <a:r>
              <a:rPr lang="en-US">
                <a:hlinkClick r:id="rId3"/>
              </a:rPr>
              <a:t>Zero to Three (zerotothree.org)</a:t>
            </a:r>
            <a:endParaRPr lang="en-US"/>
          </a:p>
        </p:txBody>
      </p:sp>
      <p:pic>
        <p:nvPicPr>
          <p:cNvPr id="10" name="Content Placeholder 9" descr="Father reading to toddler and younger baby off to the side exploring a toy on her own. This demonstrates a child confident in exploring her own environment.">
            <a:extLst>
              <a:ext uri="{FF2B5EF4-FFF2-40B4-BE49-F238E27FC236}">
                <a16:creationId xmlns:a16="http://schemas.microsoft.com/office/drawing/2014/main" id="{43963102-CE4A-41E1-A221-F58FBDB9330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19800" y="1878127"/>
            <a:ext cx="5651496" cy="3765650"/>
          </a:xfrm>
        </p:spPr>
      </p:pic>
      <p:sp>
        <p:nvSpPr>
          <p:cNvPr id="4" name="Footer Placeholder 3">
            <a:extLst>
              <a:ext uri="{FF2B5EF4-FFF2-40B4-BE49-F238E27FC236}">
                <a16:creationId xmlns:a16="http://schemas.microsoft.com/office/drawing/2014/main" id="{20C1B385-5E19-4300-9076-15D9B190ECA8}"/>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6E9A4793-CBA0-446B-8463-A761C6C03AC9}"/>
              </a:ext>
            </a:extLst>
          </p:cNvPr>
          <p:cNvSpPr>
            <a:spLocks noGrp="1"/>
          </p:cNvSpPr>
          <p:nvPr>
            <p:ph type="sldNum" sz="quarter" idx="12"/>
          </p:nvPr>
        </p:nvSpPr>
        <p:spPr/>
        <p:txBody>
          <a:bodyPr/>
          <a:lstStyle/>
          <a:p>
            <a:fld id="{48F63A3B-78C7-47BE-AE5E-E10140E04643}" type="slidenum">
              <a:rPr lang="en-US" smtClean="0"/>
              <a:t>8</a:t>
            </a:fld>
            <a:endParaRPr lang="en-US"/>
          </a:p>
        </p:txBody>
      </p:sp>
    </p:spTree>
    <p:extLst>
      <p:ext uri="{BB962C8B-B14F-4D97-AF65-F5344CB8AC3E}">
        <p14:creationId xmlns:p14="http://schemas.microsoft.com/office/powerpoint/2010/main" val="3924822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D028A-09AF-4F17-A176-5175A0F9E4D4}"/>
              </a:ext>
            </a:extLst>
          </p:cNvPr>
          <p:cNvSpPr>
            <a:spLocks noGrp="1"/>
          </p:cNvSpPr>
          <p:nvPr>
            <p:ph type="title"/>
          </p:nvPr>
        </p:nvSpPr>
        <p:spPr/>
        <p:txBody>
          <a:bodyPr/>
          <a:lstStyle/>
          <a:p>
            <a:r>
              <a:rPr lang="en-US"/>
              <a:t>Family-Centered Care</a:t>
            </a:r>
          </a:p>
        </p:txBody>
      </p:sp>
      <p:pic>
        <p:nvPicPr>
          <p:cNvPr id="7" name="Content Placeholder 6" descr="A father is holding and talking to his baby. ">
            <a:extLst>
              <a:ext uri="{FF2B5EF4-FFF2-40B4-BE49-F238E27FC236}">
                <a16:creationId xmlns:a16="http://schemas.microsoft.com/office/drawing/2014/main" id="{D74A6AF6-AEC8-4D28-A788-649F547C2CF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79222" y="1628501"/>
            <a:ext cx="6633556" cy="4513811"/>
          </a:xfrm>
        </p:spPr>
      </p:pic>
      <p:sp>
        <p:nvSpPr>
          <p:cNvPr id="4" name="Footer Placeholder 3">
            <a:extLst>
              <a:ext uri="{FF2B5EF4-FFF2-40B4-BE49-F238E27FC236}">
                <a16:creationId xmlns:a16="http://schemas.microsoft.com/office/drawing/2014/main" id="{76DE152F-2BC1-4E0B-9C58-9EC15CD83DE6}"/>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22E3AEFB-5A79-456B-AEEB-814BCAB6F81F}"/>
              </a:ext>
            </a:extLst>
          </p:cNvPr>
          <p:cNvSpPr>
            <a:spLocks noGrp="1"/>
          </p:cNvSpPr>
          <p:nvPr>
            <p:ph type="sldNum" sz="quarter" idx="12"/>
          </p:nvPr>
        </p:nvSpPr>
        <p:spPr/>
        <p:txBody>
          <a:bodyPr/>
          <a:lstStyle/>
          <a:p>
            <a:fld id="{48F63A3B-78C7-47BE-AE5E-E10140E04643}" type="slidenum">
              <a:rPr lang="en-US" smtClean="0"/>
              <a:t>9</a:t>
            </a:fld>
            <a:endParaRPr lang="en-US"/>
          </a:p>
        </p:txBody>
      </p:sp>
    </p:spTree>
    <p:extLst>
      <p:ext uri="{BB962C8B-B14F-4D97-AF65-F5344CB8AC3E}">
        <p14:creationId xmlns:p14="http://schemas.microsoft.com/office/powerpoint/2010/main" val="2762876791"/>
      </p:ext>
    </p:extLst>
  </p:cSld>
  <p:clrMapOvr>
    <a:masterClrMapping/>
  </p:clrMapOvr>
</p:sld>
</file>

<file path=ppt/theme/theme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PowerPoint.potx" id="{6A45AF2F-9106-4478-9569-AF2CD51C1956}" vid="{BFCD0B12-6798-40F0-8F7A-4569271261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48118907-1de2-42f9-9517-9061c15f5afa">Website</category>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BE04CB317CDA4F9D84ECA72DE1361E" ma:contentTypeVersion="3" ma:contentTypeDescription="Create a new document." ma:contentTypeScope="" ma:versionID="3b22d51a6357c1e2ddd87f2427e6519e">
  <xsd:schema xmlns:xsd="http://www.w3.org/2001/XMLSchema" xmlns:xs="http://www.w3.org/2001/XMLSchema" xmlns:p="http://schemas.microsoft.com/office/2006/metadata/properties" xmlns:ns2="48118907-1de2-42f9-9517-9061c15f5afa" targetNamespace="http://schemas.microsoft.com/office/2006/metadata/properties" ma:root="true" ma:fieldsID="a10dcff86aef1159d9620e69d90533d0" ns2:_="">
    <xsd:import namespace="48118907-1de2-42f9-9517-9061c15f5afa"/>
    <xsd:element name="properties">
      <xsd:complexType>
        <xsd:sequence>
          <xsd:element name="documentManagement">
            <xsd:complexType>
              <xsd:all>
                <xsd:element ref="ns2:category"/>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118907-1de2-42f9-9517-9061c15f5afa" elementFormDefault="qualified">
    <xsd:import namespace="http://schemas.microsoft.com/office/2006/documentManagement/types"/>
    <xsd:import namespace="http://schemas.microsoft.com/office/infopath/2007/PartnerControls"/>
    <xsd:element name="category" ma:index="8" ma:displayName="Category" ma:description="Category of information contained in this document" ma:format="Dropdown" ma:internalName="category">
      <xsd:simpleType>
        <xsd:restriction base="dms:Choice">
          <xsd:enumeration value="Instruments"/>
          <xsd:enumeration value="Meetings"/>
          <xsd:enumeration value="Review criteria"/>
          <xsd:enumeration value="Team documents"/>
          <xsd:enumeration value="Website"/>
          <xsd:enumeration value="Works in progress - edit"/>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78B604-9059-4F1C-B8E2-C96A71A964D2}">
  <ds:schemaRefs>
    <ds:schemaRef ds:uri="48118907-1de2-42f9-9517-9061c15f5af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347E660-4531-4A46-91BC-888AA420A755}">
  <ds:schemaRefs>
    <ds:schemaRef ds:uri="48118907-1de2-42f9-9517-9061c15f5af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7F4349A-22F7-4A2D-8CA5-43DDCD6795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 PowerPoint (3)</Template>
  <Application>Microsoft Office PowerPoint</Application>
  <PresentationFormat>Widescreen</PresentationFormat>
  <Slides>72</Slides>
  <Notes>68</Notes>
  <HiddenSlides>0</HiddenSlide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Minnesota</vt:lpstr>
      <vt:lpstr>Developmental and Social-Emotional Screening and Referral</vt:lpstr>
      <vt:lpstr>Land Acknowledgement </vt:lpstr>
      <vt:lpstr>The Fine Print</vt:lpstr>
      <vt:lpstr>Objectives</vt:lpstr>
      <vt:lpstr>Early Childhood Brain Development​</vt:lpstr>
      <vt:lpstr>The Importance of Early Intervention​</vt:lpstr>
      <vt:lpstr>Child Development</vt:lpstr>
      <vt:lpstr>Social-Emotional Development  (Or, Infant and Early Childhood Mental Health)</vt:lpstr>
      <vt:lpstr>Family-Centered Care</vt:lpstr>
      <vt:lpstr>Promoting Healthy Development</vt:lpstr>
      <vt:lpstr>Help Me Grow</vt:lpstr>
      <vt:lpstr>CDC’s Learn the Signs, Act Early</vt:lpstr>
      <vt:lpstr>CDC Positive Parenting Tips</vt:lpstr>
      <vt:lpstr>Help Families Thrive with Help Me Connect</vt:lpstr>
      <vt:lpstr>Zero to Three Parent Resources</vt:lpstr>
      <vt:lpstr>Support for Parents in Your Community (slide 1 of 2)</vt:lpstr>
      <vt:lpstr>Support for Parents in Your Community (slide 2 of 2)</vt:lpstr>
      <vt:lpstr>What Can Interrupt Healthy Development?</vt:lpstr>
      <vt:lpstr>What About Trauma Questions?</vt:lpstr>
      <vt:lpstr>Long-Term Effects of Adverse Childhood Experiences (ACEs)</vt:lpstr>
      <vt:lpstr>The Effects of Trauma and Adversity on the Brain</vt:lpstr>
      <vt:lpstr>Adverse Childhood Experiences (ACEs)</vt:lpstr>
      <vt:lpstr>10 ACEs Studied:</vt:lpstr>
      <vt:lpstr>ACEs in Minnesota (BRFSS 2011)</vt:lpstr>
      <vt:lpstr>Minnesota Students With More ACEs Have Less  Opportunities to Thrive</vt:lpstr>
      <vt:lpstr>Standardized Screening</vt:lpstr>
      <vt:lpstr>What Is Screening?</vt:lpstr>
      <vt:lpstr>How Is Screening Different From Evaluation and Assessment?</vt:lpstr>
      <vt:lpstr>Talking to Parents About Screening</vt:lpstr>
      <vt:lpstr>Presenting Screening to Refugee or Immigrant Families</vt:lpstr>
      <vt:lpstr>Successful Screening for Culturally &amp; Linguistically Diverse Families</vt:lpstr>
      <vt:lpstr>Working With Interpreters</vt:lpstr>
      <vt:lpstr>Guide for Interpreters</vt:lpstr>
      <vt:lpstr>Screening Instruments</vt:lpstr>
      <vt:lpstr>Recommended Screening Instruments</vt:lpstr>
      <vt:lpstr>Developmental and Social-Emotional Screening for Young Children (0-5 Years) n Minnesota</vt:lpstr>
      <vt:lpstr>Choosing a Screening Tool</vt:lpstr>
      <vt:lpstr>Program Requirements</vt:lpstr>
      <vt:lpstr>What Makes a Good, Standardized Screening Instrument? (Review Criteria)</vt:lpstr>
      <vt:lpstr>Currently Recommended Instruments</vt:lpstr>
      <vt:lpstr>Observational Developmental Screening Instruments</vt:lpstr>
      <vt:lpstr>Parent-Report Developmental Screening Instruments</vt:lpstr>
      <vt:lpstr>What’s in the ASQ-3?  (Ages and Stages Questionnaires: 3)</vt:lpstr>
      <vt:lpstr>What’s in the ASQ:SE-2? (Ages and Stages Questionnaires: Social-Emotional, 2nd edition)</vt:lpstr>
      <vt:lpstr>Making Meaning Out of Screening</vt:lpstr>
      <vt:lpstr>Interpreting Screening Results</vt:lpstr>
      <vt:lpstr>Process Following Screening</vt:lpstr>
      <vt:lpstr>Results and Action</vt:lpstr>
      <vt:lpstr>Talking About Screening Results – What Not to Say:</vt:lpstr>
      <vt:lpstr>Talking About Screening Results – A Better Way</vt:lpstr>
      <vt:lpstr>Referrals: When Concerns Are Identified</vt:lpstr>
      <vt:lpstr>Developmental Concerns: DUAL Referral (motor, cognitive, communication concerns)</vt:lpstr>
      <vt:lpstr>Medical Evaluation</vt:lpstr>
      <vt:lpstr>Educational Evaluation</vt:lpstr>
      <vt:lpstr>How to Make a Referral for Educational Evaluation in Minnesota</vt:lpstr>
      <vt:lpstr>Refer EARLY for Educational Evaluation</vt:lpstr>
      <vt:lpstr>Social-Emotional Concerns: TRIPLE Referral</vt:lpstr>
      <vt:lpstr>Mental Health Evaluation</vt:lpstr>
      <vt:lpstr>Talking With Parents of Young Children About Mental Health Referral</vt:lpstr>
      <vt:lpstr>Early Childhood Mental Health Services in Minnesota</vt:lpstr>
      <vt:lpstr>Effective Referrals</vt:lpstr>
      <vt:lpstr>Follow-Through</vt:lpstr>
      <vt:lpstr>Closing the Loop</vt:lpstr>
      <vt:lpstr>Example of Why and How to Share Information</vt:lpstr>
      <vt:lpstr>Community Supports for Healthy Development</vt:lpstr>
      <vt:lpstr>Developmental and Social-Emotional Resources</vt:lpstr>
      <vt:lpstr>Our Program Referral Resources</vt:lpstr>
      <vt:lpstr>Virtual Screening Tips</vt:lpstr>
      <vt:lpstr>9 Best Practices for Using an Interpreter for ASQ Completion</vt:lpstr>
      <vt:lpstr>Remote Interpreting</vt:lpstr>
      <vt:lpstr>Take-Home Points</vt:lpstr>
      <vt:lpstr>Thank You!</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Developmental and Social-Emotional Screening and Referral</dc:title>
  <dc:subject/>
  <dc:creator>MN Developmental Screening Task Force</dc:creator>
  <cp:keywords/>
  <dc:description/>
  <cp:revision>1</cp:revision>
  <cp:lastPrinted>2017-03-14T16:27:36Z</cp:lastPrinted>
  <dcterms:created xsi:type="dcterms:W3CDTF">2021-12-03T17:32:13Z</dcterms:created>
  <dcterms:modified xsi:type="dcterms:W3CDTF">2022-06-29T13:08:24Z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2.0</vt:lpwstr>
  </property>
  <property fmtid="{D5CDD505-2E9C-101B-9397-08002B2CF9AE}" pid="3" name="ContentTypeId">
    <vt:lpwstr>0x01010080BE04CB317CDA4F9D84ECA72DE1361E</vt:lpwstr>
  </property>
  <property fmtid="{D5CDD505-2E9C-101B-9397-08002B2CF9AE}" pid="4" name="_dlc_DocIdItemGuid">
    <vt:lpwstr>6a425cd9-0c69-4272-8b1f-36f2e94f7477</vt:lpwstr>
  </property>
</Properties>
</file>