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aleway 1" panose="020B0604020202020204" charset="0"/>
      <p:regular r:id="rId17"/>
    </p:embeddedFont>
    <p:embeddedFont>
      <p:font typeface="Raleway 2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25 National Rural Health Day Logo"/>
          <p:cNvGrpSpPr/>
          <p:nvPr/>
        </p:nvGrpSpPr>
        <p:grpSpPr>
          <a:xfrm>
            <a:off x="2033886" y="2962460"/>
            <a:ext cx="14220229" cy="5577096"/>
            <a:chOff x="0" y="0"/>
            <a:chExt cx="18960305" cy="74361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960305" cy="7436127"/>
              <a:chOff x="0" y="0"/>
              <a:chExt cx="3745245" cy="14688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745245" cy="1468865"/>
              </a:xfrm>
              <a:custGeom>
                <a:avLst/>
                <a:gdLst/>
                <a:ahLst/>
                <a:cxnLst/>
                <a:rect l="l" t="t" r="r" b="b"/>
                <a:pathLst>
                  <a:path w="3745245" h="1468865">
                    <a:moveTo>
                      <a:pt x="0" y="0"/>
                    </a:moveTo>
                    <a:lnTo>
                      <a:pt x="3745245" y="0"/>
                    </a:lnTo>
                    <a:lnTo>
                      <a:pt x="3745245" y="1468865"/>
                    </a:lnTo>
                    <a:lnTo>
                      <a:pt x="0" y="14688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745245" cy="1506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960305" cy="7436127"/>
            </a:xfrm>
            <a:custGeom>
              <a:avLst/>
              <a:gdLst/>
              <a:ahLst/>
              <a:cxnLst/>
              <a:rect l="l" t="t" r="r" b="b"/>
              <a:pathLst>
                <a:path w="18960305" h="7436127">
                  <a:moveTo>
                    <a:pt x="0" y="0"/>
                  </a:moveTo>
                  <a:lnTo>
                    <a:pt x="18960305" y="0"/>
                  </a:lnTo>
                  <a:lnTo>
                    <a:pt x="18960305" y="7436127"/>
                  </a:lnTo>
                  <a:lnTo>
                    <a:pt x="0" y="7436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28700" y="1028700"/>
            <a:ext cx="16230600" cy="1251588"/>
            <a:chOff x="0" y="0"/>
            <a:chExt cx="21640800" cy="166878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640800" cy="1668783"/>
              <a:chOff x="0" y="0"/>
              <a:chExt cx="4274726" cy="3296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74726" cy="329636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32963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329636"/>
                    </a:lnTo>
                    <a:lnTo>
                      <a:pt x="0" y="3296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274726" cy="367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87886" y="214208"/>
              <a:ext cx="20552914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spc="-125">
                  <a:solidFill>
                    <a:srgbClr val="000000"/>
                  </a:solidFill>
                  <a:latin typeface="Raleway 1"/>
                  <a:ea typeface="Raleway 1"/>
                  <a:cs typeface="Raleway 1"/>
                  <a:sym typeface="Raleway 1"/>
                </a:rPr>
                <a:t>Logo</a:t>
              </a:r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9221728"/>
            <a:ext cx="18288000" cy="1065272"/>
            <a:chOff x="0" y="0"/>
            <a:chExt cx="4816593" cy="28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80565"/>
            </a:xfrm>
            <a:custGeom>
              <a:avLst/>
              <a:gdLst/>
              <a:ahLst/>
              <a:cxnLst/>
              <a:rect l="l" t="t" r="r" b="b"/>
              <a:pathLst>
                <a:path w="4816592" h="280565">
                  <a:moveTo>
                    <a:pt x="0" y="0"/>
                  </a:moveTo>
                  <a:lnTo>
                    <a:pt x="4816592" y="0"/>
                  </a:lnTo>
                  <a:lnTo>
                    <a:pt x="4816592" y="280565"/>
                  </a:lnTo>
                  <a:lnTo>
                    <a:pt x="0" y="280565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318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0" y="9509125"/>
            <a:ext cx="18288000" cy="43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1" i="0" u="none" strike="noStrike" kern="1200" cap="none" spc="6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25 National Rural Health Day Banner"/>
          <p:cNvGrpSpPr/>
          <p:nvPr/>
        </p:nvGrpSpPr>
        <p:grpSpPr>
          <a:xfrm rot="5400000">
            <a:off x="8330664" y="361950"/>
            <a:ext cx="1626672" cy="18288000"/>
            <a:chOff x="0" y="0"/>
            <a:chExt cx="428424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424" cy="4816592"/>
            </a:xfrm>
            <a:custGeom>
              <a:avLst/>
              <a:gdLst/>
              <a:ahLst/>
              <a:cxnLst/>
              <a:rect l="l" t="t" r="r" b="b"/>
              <a:pathLst>
                <a:path w="428424" h="4816592">
                  <a:moveTo>
                    <a:pt x="0" y="0"/>
                  </a:moveTo>
                  <a:lnTo>
                    <a:pt x="428424" y="0"/>
                  </a:lnTo>
                  <a:lnTo>
                    <a:pt x="428424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3C81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8424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47388" y="9030985"/>
            <a:ext cx="7393224" cy="911831"/>
          </a:xfrm>
          <a:custGeom>
            <a:avLst/>
            <a:gdLst/>
            <a:ahLst/>
            <a:cxnLst/>
            <a:rect l="l" t="t" r="r" b="b"/>
            <a:pathLst>
              <a:path w="7393224" h="911831">
                <a:moveTo>
                  <a:pt x="0" y="0"/>
                </a:moveTo>
                <a:lnTo>
                  <a:pt x="7393224" y="0"/>
                </a:lnTo>
                <a:lnTo>
                  <a:pt x="7393224" y="911830"/>
                </a:lnTo>
                <a:lnTo>
                  <a:pt x="0" y="9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3727131"/>
            <a:ext cx="16230600" cy="1251588"/>
            <a:chOff x="0" y="0"/>
            <a:chExt cx="4274726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329636"/>
            </a:xfrm>
            <a:custGeom>
              <a:avLst/>
              <a:gdLst/>
              <a:ahLst/>
              <a:cxnLst/>
              <a:rect l="l" t="t" r="r" b="b"/>
              <a:pathLst>
                <a:path w="4274726" h="329636">
                  <a:moveTo>
                    <a:pt x="0" y="0"/>
                  </a:moveTo>
                  <a:lnTo>
                    <a:pt x="4274726" y="0"/>
                  </a:lnTo>
                  <a:lnTo>
                    <a:pt x="4274726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771900"/>
            <a:ext cx="162306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15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Divider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25 National Rural Health Day Banner"/>
          <p:cNvGrpSpPr/>
          <p:nvPr/>
        </p:nvGrpSpPr>
        <p:grpSpPr>
          <a:xfrm rot="5400000">
            <a:off x="8330664" y="361950"/>
            <a:ext cx="1626672" cy="18288000"/>
            <a:chOff x="0" y="0"/>
            <a:chExt cx="428424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424" cy="4816592"/>
            </a:xfrm>
            <a:custGeom>
              <a:avLst/>
              <a:gdLst/>
              <a:ahLst/>
              <a:cxnLst/>
              <a:rect l="l" t="t" r="r" b="b"/>
              <a:pathLst>
                <a:path w="428424" h="4816592">
                  <a:moveTo>
                    <a:pt x="0" y="0"/>
                  </a:moveTo>
                  <a:lnTo>
                    <a:pt x="428424" y="0"/>
                  </a:lnTo>
                  <a:lnTo>
                    <a:pt x="428424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3C81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8424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47388" y="9030985"/>
            <a:ext cx="7393224" cy="911831"/>
          </a:xfrm>
          <a:custGeom>
            <a:avLst/>
            <a:gdLst/>
            <a:ahLst/>
            <a:cxnLst/>
            <a:rect l="l" t="t" r="r" b="b"/>
            <a:pathLst>
              <a:path w="7393224" h="911831">
                <a:moveTo>
                  <a:pt x="0" y="0"/>
                </a:moveTo>
                <a:lnTo>
                  <a:pt x="7393224" y="0"/>
                </a:lnTo>
                <a:lnTo>
                  <a:pt x="7393224" y="911830"/>
                </a:lnTo>
                <a:lnTo>
                  <a:pt x="0" y="911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3727131"/>
            <a:ext cx="16230600" cy="1251588"/>
            <a:chOff x="0" y="0"/>
            <a:chExt cx="4274726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329636"/>
            </a:xfrm>
            <a:custGeom>
              <a:avLst/>
              <a:gdLst/>
              <a:ahLst/>
              <a:cxnLst/>
              <a:rect l="l" t="t" r="r" b="b"/>
              <a:pathLst>
                <a:path w="4274726" h="329636">
                  <a:moveTo>
                    <a:pt x="0" y="0"/>
                  </a:moveTo>
                  <a:lnTo>
                    <a:pt x="4274726" y="0"/>
                  </a:lnTo>
                  <a:lnTo>
                    <a:pt x="4274726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771900"/>
            <a:ext cx="162306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-15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9221728"/>
            <a:ext cx="18288000" cy="1065272"/>
            <a:chOff x="0" y="0"/>
            <a:chExt cx="4816593" cy="280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80565"/>
            </a:xfrm>
            <a:custGeom>
              <a:avLst/>
              <a:gdLst/>
              <a:ahLst/>
              <a:cxnLst/>
              <a:rect l="l" t="t" r="r" b="b"/>
              <a:pathLst>
                <a:path w="4816592" h="280565">
                  <a:moveTo>
                    <a:pt x="0" y="0"/>
                  </a:moveTo>
                  <a:lnTo>
                    <a:pt x="4816592" y="0"/>
                  </a:lnTo>
                  <a:lnTo>
                    <a:pt x="4816592" y="280565"/>
                  </a:lnTo>
                  <a:lnTo>
                    <a:pt x="0" y="280565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18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9509125"/>
            <a:ext cx="1828800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 dirty="0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28700" y="1028700"/>
            <a:ext cx="16230600" cy="1251588"/>
            <a:chOff x="0" y="0"/>
            <a:chExt cx="21640800" cy="166878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640800" cy="1668783"/>
              <a:chOff x="0" y="0"/>
              <a:chExt cx="4274726" cy="3296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74726" cy="329636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329636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329636"/>
                    </a:lnTo>
                    <a:lnTo>
                      <a:pt x="0" y="32963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274726" cy="367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087886" y="214208"/>
              <a:ext cx="20552914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</a:pPr>
              <a:r>
                <a:rPr lang="en-US" sz="5000" spc="-125">
                  <a:solidFill>
                    <a:srgbClr val="000000"/>
                  </a:solidFill>
                  <a:latin typeface="Raleway 1"/>
                  <a:ea typeface="Raleway 1"/>
                  <a:cs typeface="Raleway 1"/>
                  <a:sym typeface="Raleway 1"/>
                </a:rPr>
                <a:t>[Your Organization’s Name]</a:t>
              </a:r>
            </a:p>
          </p:txBody>
        </p:sp>
      </p:grpSp>
      <p:grpSp>
        <p:nvGrpSpPr>
          <p:cNvPr id="11" name="Group 11" descr="2025 National Rural Health Day Logo"/>
          <p:cNvGrpSpPr/>
          <p:nvPr/>
        </p:nvGrpSpPr>
        <p:grpSpPr>
          <a:xfrm>
            <a:off x="2033886" y="2962460"/>
            <a:ext cx="14220229" cy="5577096"/>
            <a:chOff x="0" y="0"/>
            <a:chExt cx="18960305" cy="743612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8960305" cy="7436127"/>
              <a:chOff x="0" y="0"/>
              <a:chExt cx="3745245" cy="14688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745245" cy="1468865"/>
              </a:xfrm>
              <a:custGeom>
                <a:avLst/>
                <a:gdLst/>
                <a:ahLst/>
                <a:cxnLst/>
                <a:rect l="l" t="t" r="r" b="b"/>
                <a:pathLst>
                  <a:path w="3745245" h="1468865">
                    <a:moveTo>
                      <a:pt x="0" y="0"/>
                    </a:moveTo>
                    <a:lnTo>
                      <a:pt x="3745245" y="0"/>
                    </a:lnTo>
                    <a:lnTo>
                      <a:pt x="3745245" y="1468865"/>
                    </a:lnTo>
                    <a:lnTo>
                      <a:pt x="0" y="14688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745245" cy="1506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0"/>
              <a:ext cx="18960305" cy="7436127"/>
            </a:xfrm>
            <a:custGeom>
              <a:avLst/>
              <a:gdLst/>
              <a:ahLst/>
              <a:cxnLst/>
              <a:rect l="l" t="t" r="r" b="b"/>
              <a:pathLst>
                <a:path w="18960305" h="7436127">
                  <a:moveTo>
                    <a:pt x="0" y="0"/>
                  </a:moveTo>
                  <a:lnTo>
                    <a:pt x="18960305" y="0"/>
                  </a:lnTo>
                  <a:lnTo>
                    <a:pt x="18960305" y="7436127"/>
                  </a:lnTo>
                  <a:lnTo>
                    <a:pt x="0" y="7436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2025 National Rural Health Day Banner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749726" y="1160781"/>
            <a:ext cx="12509574" cy="873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9726" y="2780181"/>
            <a:ext cx="125095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 dirty="0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9726" y="3583456"/>
            <a:ext cx="125095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320115" y="951653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 dirty="0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2025 National Rural Health Day Banner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61141" y="8138156"/>
            <a:ext cx="1782527" cy="1803832"/>
          </a:xfrm>
          <a:custGeom>
            <a:avLst/>
            <a:gdLst/>
            <a:ahLst/>
            <a:cxnLst/>
            <a:rect l="l" t="t" r="r" b="b"/>
            <a:pathLst>
              <a:path w="1782527" h="1803832">
                <a:moveTo>
                  <a:pt x="0" y="0"/>
                </a:moveTo>
                <a:lnTo>
                  <a:pt x="1782528" y="0"/>
                </a:lnTo>
                <a:lnTo>
                  <a:pt x="1782528" y="1803832"/>
                </a:lnTo>
                <a:lnTo>
                  <a:pt x="0" y="180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9726" y="2780181"/>
            <a:ext cx="125095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 dirty="0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9726" y="3583456"/>
            <a:ext cx="125095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20115" y="951653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 dirty="0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2025 National Rural Health Day Banner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9726" y="2780181"/>
            <a:ext cx="125095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726" y="3583456"/>
            <a:ext cx="125095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20115" y="951018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23725" y="8138156"/>
            <a:ext cx="1821587" cy="1803832"/>
          </a:xfrm>
          <a:custGeom>
            <a:avLst/>
            <a:gdLst/>
            <a:ahLst/>
            <a:cxnLst/>
            <a:rect l="l" t="t" r="r" b="b"/>
            <a:pathLst>
              <a:path w="1821587" h="1803832">
                <a:moveTo>
                  <a:pt x="0" y="0"/>
                </a:moveTo>
                <a:lnTo>
                  <a:pt x="1821587" y="0"/>
                </a:lnTo>
                <a:lnTo>
                  <a:pt x="1821587" y="1803832"/>
                </a:lnTo>
                <a:lnTo>
                  <a:pt x="0" y="180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2025 National Rural Health Day Banner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9726" y="2780181"/>
            <a:ext cx="125095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726" y="3583456"/>
            <a:ext cx="125095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20115" y="951653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23725" y="8145113"/>
            <a:ext cx="1821587" cy="1796875"/>
          </a:xfrm>
          <a:custGeom>
            <a:avLst/>
            <a:gdLst/>
            <a:ahLst/>
            <a:cxnLst/>
            <a:rect l="l" t="t" r="r" b="b"/>
            <a:pathLst>
              <a:path w="1821587" h="1796875">
                <a:moveTo>
                  <a:pt x="0" y="0"/>
                </a:moveTo>
                <a:lnTo>
                  <a:pt x="1821587" y="0"/>
                </a:lnTo>
                <a:lnTo>
                  <a:pt x="1821587" y="1796875"/>
                </a:lnTo>
                <a:lnTo>
                  <a:pt x="0" y="1796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2025 National Rural Health Day Banner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20115" y="951018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19719" y="8134633"/>
            <a:ext cx="1821587" cy="1807356"/>
          </a:xfrm>
          <a:custGeom>
            <a:avLst/>
            <a:gdLst/>
            <a:ahLst/>
            <a:cxnLst/>
            <a:rect l="l" t="t" r="r" b="b"/>
            <a:pathLst>
              <a:path w="1821587" h="1807356">
                <a:moveTo>
                  <a:pt x="0" y="0"/>
                </a:moveTo>
                <a:lnTo>
                  <a:pt x="1821587" y="0"/>
                </a:lnTo>
                <a:lnTo>
                  <a:pt x="1821587" y="1807355"/>
                </a:lnTo>
                <a:lnTo>
                  <a:pt x="0" y="18073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9726" y="2780181"/>
            <a:ext cx="125095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9726" y="3583456"/>
            <a:ext cx="125095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25 National Rural Health Day Banner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20115" y="951018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726" y="2780181"/>
            <a:ext cx="59237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9726" y="3583456"/>
            <a:ext cx="59237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04057" y="2780181"/>
            <a:ext cx="59237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04057" y="3583456"/>
            <a:ext cx="59237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025 National Rural Health Day Banner"/>
          <p:cNvGrpSpPr/>
          <p:nvPr/>
        </p:nvGrpSpPr>
        <p:grpSpPr>
          <a:xfrm>
            <a:off x="0" y="0"/>
            <a:ext cx="3320115" cy="10287000"/>
            <a:chOff x="0" y="0"/>
            <a:chExt cx="87443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434" cy="2709333"/>
            </a:xfrm>
            <a:custGeom>
              <a:avLst/>
              <a:gdLst/>
              <a:ahLst/>
              <a:cxnLst/>
              <a:rect l="l" t="t" r="r" b="b"/>
              <a:pathLst>
                <a:path w="874434" h="2709333">
                  <a:moveTo>
                    <a:pt x="0" y="0"/>
                  </a:moveTo>
                  <a:lnTo>
                    <a:pt x="874434" y="0"/>
                  </a:lnTo>
                  <a:lnTo>
                    <a:pt x="8744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C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44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3138431" y="4551686"/>
            <a:ext cx="9596976" cy="1183627"/>
          </a:xfrm>
          <a:custGeom>
            <a:avLst/>
            <a:gdLst/>
            <a:ahLst/>
            <a:cxnLst/>
            <a:rect l="l" t="t" r="r" b="b"/>
            <a:pathLst>
              <a:path w="9596976" h="1183627">
                <a:moveTo>
                  <a:pt x="0" y="0"/>
                </a:moveTo>
                <a:lnTo>
                  <a:pt x="9596977" y="0"/>
                </a:lnTo>
                <a:lnTo>
                  <a:pt x="9596977" y="1183628"/>
                </a:lnTo>
                <a:lnTo>
                  <a:pt x="0" y="1183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87582" y="1028700"/>
            <a:ext cx="13171718" cy="1251588"/>
            <a:chOff x="0" y="0"/>
            <a:chExt cx="3469094" cy="32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69094" cy="329636"/>
            </a:xfrm>
            <a:custGeom>
              <a:avLst/>
              <a:gdLst/>
              <a:ahLst/>
              <a:cxnLst/>
              <a:rect l="l" t="t" r="r" b="b"/>
              <a:pathLst>
                <a:path w="3469094" h="329636">
                  <a:moveTo>
                    <a:pt x="0" y="0"/>
                  </a:moveTo>
                  <a:lnTo>
                    <a:pt x="3469094" y="0"/>
                  </a:lnTo>
                  <a:lnTo>
                    <a:pt x="3469094" y="329636"/>
                  </a:lnTo>
                  <a:lnTo>
                    <a:pt x="0" y="3296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69094" cy="36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20115" y="9510188"/>
            <a:ext cx="1496788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pc="62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#PowerOfRural | powerofrural.org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9726" y="1160781"/>
            <a:ext cx="1250957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25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9726" y="2780181"/>
            <a:ext cx="439427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spc="99">
                <a:solidFill>
                  <a:srgbClr val="000000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Small 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9726" y="3583456"/>
            <a:ext cx="43942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[Text]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071006" y="2856381"/>
            <a:ext cx="6188294" cy="5878807"/>
            <a:chOff x="0" y="0"/>
            <a:chExt cx="1629839" cy="15483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9839" cy="1548328"/>
            </a:xfrm>
            <a:custGeom>
              <a:avLst/>
              <a:gdLst/>
              <a:ahLst/>
              <a:cxnLst/>
              <a:rect l="l" t="t" r="r" b="b"/>
              <a:pathLst>
                <a:path w="1629839" h="1548328">
                  <a:moveTo>
                    <a:pt x="0" y="0"/>
                  </a:moveTo>
                  <a:lnTo>
                    <a:pt x="1629839" y="0"/>
                  </a:lnTo>
                  <a:lnTo>
                    <a:pt x="1629839" y="1548328"/>
                  </a:lnTo>
                  <a:lnTo>
                    <a:pt x="0" y="1548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29839" cy="1586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71006" y="5500510"/>
            <a:ext cx="618829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[Image]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114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Lato</vt:lpstr>
      <vt:lpstr>Raleway 1</vt:lpstr>
      <vt:lpstr>Arial</vt:lpstr>
      <vt:lpstr>Raleway 2 Bold</vt:lpstr>
      <vt:lpstr>Calibri</vt:lpstr>
      <vt:lpstr>Office Theme</vt:lpstr>
      <vt:lpstr>#PowerOfRural | powerofrural.org</vt:lpstr>
      <vt:lpstr>PowerPoint Presentation</vt:lpstr>
      <vt:lpstr>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NRHD 2025 - Presentation Template</dc:title>
  <dc:creator>MDH</dc:creator>
  <cp:lastModifiedBy>Erdman, Courtney (She/Her/Hers) (MDH)</cp:lastModifiedBy>
  <cp:revision>4</cp:revision>
  <dcterms:created xsi:type="dcterms:W3CDTF">2006-08-16T00:00:00Z</dcterms:created>
  <dcterms:modified xsi:type="dcterms:W3CDTF">2025-09-12T18:50:07Z</dcterms:modified>
  <dc:identifier>DAGllbRexXI</dc:identifier>
</cp:coreProperties>
</file>